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Lst>
  <p:sldSz cy="10058400" cx="15544800"/>
  <p:notesSz cx="15087600" cy="9601200"/>
  <p:embeddedFontLst>
    <p:embeddedFont>
      <p:font typeface="Dancing Script"/>
      <p:regular r:id="rId8"/>
      <p:bold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0" roundtripDataSignature="AMtx7mj2Oxhy6muWxiQTnm+0oOe00PIFj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45B6F9C-4B0B-40AC-8CC6-18B70ECDFD30}">
  <a:tblStyle styleId="{F45B6F9C-4B0B-40AC-8CC6-18B70ECDFD30}"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10" Type="http://customschemas.google.com/relationships/presentationmetadata" Target="metadata"/><Relationship Id="rId9" Type="http://schemas.openxmlformats.org/officeDocument/2006/relationships/font" Target="fonts/DancingScript-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DancingScrip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515100" y="720075"/>
            <a:ext cx="100589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508750" y="4560550"/>
            <a:ext cx="12070075" cy="4320525"/>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1:notes"/>
          <p:cNvSpPr txBox="1"/>
          <p:nvPr>
            <p:ph idx="1" type="body"/>
          </p:nvPr>
        </p:nvSpPr>
        <p:spPr>
          <a:xfrm>
            <a:off x="1508750" y="4560550"/>
            <a:ext cx="12070075" cy="43205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9" name="Google Shape;79;p1:notes"/>
          <p:cNvSpPr/>
          <p:nvPr>
            <p:ph idx="2" type="sldImg"/>
          </p:nvPr>
        </p:nvSpPr>
        <p:spPr>
          <a:xfrm>
            <a:off x="2515100" y="720075"/>
            <a:ext cx="100589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2:notes"/>
          <p:cNvSpPr txBox="1"/>
          <p:nvPr>
            <p:ph idx="1" type="body"/>
          </p:nvPr>
        </p:nvSpPr>
        <p:spPr>
          <a:xfrm>
            <a:off x="1508750" y="4560550"/>
            <a:ext cx="12070075" cy="43205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1" name="Google Shape;121;p2:notes"/>
          <p:cNvSpPr/>
          <p:nvPr>
            <p:ph idx="2" type="sldImg"/>
          </p:nvPr>
        </p:nvSpPr>
        <p:spPr>
          <a:xfrm>
            <a:off x="2515100" y="720075"/>
            <a:ext cx="100589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5" name="Shape 65"/>
        <p:cNvGrpSpPr/>
        <p:nvPr/>
      </p:nvGrpSpPr>
      <p:grpSpPr>
        <a:xfrm>
          <a:off x="0" y="0"/>
          <a:ext cx="0" cy="0"/>
          <a:chOff x="0" y="0"/>
          <a:chExt cx="0" cy="0"/>
        </a:xfrm>
      </p:grpSpPr>
      <p:sp>
        <p:nvSpPr>
          <p:cNvPr id="66" name="Google Shape;66;p13"/>
          <p:cNvSpPr txBox="1"/>
          <p:nvPr>
            <p:ph type="title"/>
          </p:nvPr>
        </p:nvSpPr>
        <p:spPr>
          <a:xfrm>
            <a:off x="1068705" y="535519"/>
            <a:ext cx="13407390"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3"/>
          <p:cNvSpPr txBox="1"/>
          <p:nvPr>
            <p:ph idx="1" type="body"/>
          </p:nvPr>
        </p:nvSpPr>
        <p:spPr>
          <a:xfrm rot="5400000">
            <a:off x="4581419" y="-835130"/>
            <a:ext cx="6381962" cy="1340739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467"/>
              </a:spcBef>
              <a:spcAft>
                <a:spcPts val="0"/>
              </a:spcAft>
              <a:buClr>
                <a:schemeClr val="dk1"/>
              </a:buClr>
              <a:buSzPts val="1800"/>
              <a:buChar char="•"/>
              <a:defRPr/>
            </a:lvl1pPr>
            <a:lvl2pPr indent="-342900" lvl="1" marL="914400" algn="l">
              <a:lnSpc>
                <a:spcPct val="90000"/>
              </a:lnSpc>
              <a:spcBef>
                <a:spcPts val="733"/>
              </a:spcBef>
              <a:spcAft>
                <a:spcPts val="0"/>
              </a:spcAft>
              <a:buClr>
                <a:schemeClr val="dk1"/>
              </a:buClr>
              <a:buSzPts val="1800"/>
              <a:buChar char="•"/>
              <a:defRPr/>
            </a:lvl2pPr>
            <a:lvl3pPr indent="-342900" lvl="2" marL="1371600" algn="l">
              <a:lnSpc>
                <a:spcPct val="90000"/>
              </a:lnSpc>
              <a:spcBef>
                <a:spcPts val="733"/>
              </a:spcBef>
              <a:spcAft>
                <a:spcPts val="0"/>
              </a:spcAft>
              <a:buClr>
                <a:schemeClr val="dk1"/>
              </a:buClr>
              <a:buSzPts val="1800"/>
              <a:buChar char="•"/>
              <a:defRPr/>
            </a:lvl3pPr>
            <a:lvl4pPr indent="-342900" lvl="3" marL="1828800" algn="l">
              <a:lnSpc>
                <a:spcPct val="90000"/>
              </a:lnSpc>
              <a:spcBef>
                <a:spcPts val="733"/>
              </a:spcBef>
              <a:spcAft>
                <a:spcPts val="0"/>
              </a:spcAft>
              <a:buClr>
                <a:schemeClr val="dk1"/>
              </a:buClr>
              <a:buSzPts val="1800"/>
              <a:buChar char="•"/>
              <a:defRPr/>
            </a:lvl4pPr>
            <a:lvl5pPr indent="-342900" lvl="4" marL="2286000" algn="l">
              <a:lnSpc>
                <a:spcPct val="90000"/>
              </a:lnSpc>
              <a:spcBef>
                <a:spcPts val="733"/>
              </a:spcBef>
              <a:spcAft>
                <a:spcPts val="0"/>
              </a:spcAft>
              <a:buClr>
                <a:schemeClr val="dk1"/>
              </a:buClr>
              <a:buSzPts val="1800"/>
              <a:buChar char="•"/>
              <a:defRPr/>
            </a:lvl5pPr>
            <a:lvl6pPr indent="-342900" lvl="5" marL="2743200" algn="l">
              <a:lnSpc>
                <a:spcPct val="90000"/>
              </a:lnSpc>
              <a:spcBef>
                <a:spcPts val="733"/>
              </a:spcBef>
              <a:spcAft>
                <a:spcPts val="0"/>
              </a:spcAft>
              <a:buClr>
                <a:schemeClr val="dk1"/>
              </a:buClr>
              <a:buSzPts val="1800"/>
              <a:buChar char="•"/>
              <a:defRPr/>
            </a:lvl6pPr>
            <a:lvl7pPr indent="-342900" lvl="6" marL="3200400" algn="l">
              <a:lnSpc>
                <a:spcPct val="90000"/>
              </a:lnSpc>
              <a:spcBef>
                <a:spcPts val="733"/>
              </a:spcBef>
              <a:spcAft>
                <a:spcPts val="0"/>
              </a:spcAft>
              <a:buClr>
                <a:schemeClr val="dk1"/>
              </a:buClr>
              <a:buSzPts val="1800"/>
              <a:buChar char="•"/>
              <a:defRPr/>
            </a:lvl7pPr>
            <a:lvl8pPr indent="-342900" lvl="7" marL="3657600" algn="l">
              <a:lnSpc>
                <a:spcPct val="90000"/>
              </a:lnSpc>
              <a:spcBef>
                <a:spcPts val="733"/>
              </a:spcBef>
              <a:spcAft>
                <a:spcPts val="0"/>
              </a:spcAft>
              <a:buClr>
                <a:schemeClr val="dk1"/>
              </a:buClr>
              <a:buSzPts val="1800"/>
              <a:buChar char="•"/>
              <a:defRPr/>
            </a:lvl8pPr>
            <a:lvl9pPr indent="-342900" lvl="8" marL="4114800" algn="l">
              <a:lnSpc>
                <a:spcPct val="90000"/>
              </a:lnSpc>
              <a:spcBef>
                <a:spcPts val="733"/>
              </a:spcBef>
              <a:spcAft>
                <a:spcPts val="0"/>
              </a:spcAft>
              <a:buClr>
                <a:schemeClr val="dk1"/>
              </a:buClr>
              <a:buSzPts val="1800"/>
              <a:buChar char="•"/>
              <a:defRPr/>
            </a:lvl9pPr>
          </a:lstStyle>
          <a:p/>
        </p:txBody>
      </p:sp>
      <p:sp>
        <p:nvSpPr>
          <p:cNvPr id="68" name="Google Shape;68;p13"/>
          <p:cNvSpPr txBox="1"/>
          <p:nvPr>
            <p:ph idx="10" type="dt"/>
          </p:nvPr>
        </p:nvSpPr>
        <p:spPr>
          <a:xfrm>
            <a:off x="1068705" y="9322649"/>
            <a:ext cx="349758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3"/>
          <p:cNvSpPr txBox="1"/>
          <p:nvPr>
            <p:ph idx="11" type="ftr"/>
          </p:nvPr>
        </p:nvSpPr>
        <p:spPr>
          <a:xfrm>
            <a:off x="5149215" y="9322649"/>
            <a:ext cx="5246370"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3"/>
          <p:cNvSpPr txBox="1"/>
          <p:nvPr>
            <p:ph idx="12" type="sldNum"/>
          </p:nvPr>
        </p:nvSpPr>
        <p:spPr>
          <a:xfrm>
            <a:off x="10978515" y="9322649"/>
            <a:ext cx="349758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1" name="Shape 71"/>
        <p:cNvGrpSpPr/>
        <p:nvPr/>
      </p:nvGrpSpPr>
      <p:grpSpPr>
        <a:xfrm>
          <a:off x="0" y="0"/>
          <a:ext cx="0" cy="0"/>
          <a:chOff x="0" y="0"/>
          <a:chExt cx="0" cy="0"/>
        </a:xfrm>
      </p:grpSpPr>
      <p:sp>
        <p:nvSpPr>
          <p:cNvPr id="72" name="Google Shape;72;p14"/>
          <p:cNvSpPr txBox="1"/>
          <p:nvPr>
            <p:ph type="title"/>
          </p:nvPr>
        </p:nvSpPr>
        <p:spPr>
          <a:xfrm rot="5400000">
            <a:off x="8538157" y="3121607"/>
            <a:ext cx="8524029" cy="335184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4"/>
          <p:cNvSpPr txBox="1"/>
          <p:nvPr>
            <p:ph idx="1" type="body"/>
          </p:nvPr>
        </p:nvSpPr>
        <p:spPr>
          <a:xfrm rot="5400000">
            <a:off x="1737308" y="-133085"/>
            <a:ext cx="8524029" cy="986123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467"/>
              </a:spcBef>
              <a:spcAft>
                <a:spcPts val="0"/>
              </a:spcAft>
              <a:buClr>
                <a:schemeClr val="dk1"/>
              </a:buClr>
              <a:buSzPts val="1800"/>
              <a:buChar char="•"/>
              <a:defRPr/>
            </a:lvl1pPr>
            <a:lvl2pPr indent="-342900" lvl="1" marL="914400" algn="l">
              <a:lnSpc>
                <a:spcPct val="90000"/>
              </a:lnSpc>
              <a:spcBef>
                <a:spcPts val="733"/>
              </a:spcBef>
              <a:spcAft>
                <a:spcPts val="0"/>
              </a:spcAft>
              <a:buClr>
                <a:schemeClr val="dk1"/>
              </a:buClr>
              <a:buSzPts val="1800"/>
              <a:buChar char="•"/>
              <a:defRPr/>
            </a:lvl2pPr>
            <a:lvl3pPr indent="-342900" lvl="2" marL="1371600" algn="l">
              <a:lnSpc>
                <a:spcPct val="90000"/>
              </a:lnSpc>
              <a:spcBef>
                <a:spcPts val="733"/>
              </a:spcBef>
              <a:spcAft>
                <a:spcPts val="0"/>
              </a:spcAft>
              <a:buClr>
                <a:schemeClr val="dk1"/>
              </a:buClr>
              <a:buSzPts val="1800"/>
              <a:buChar char="•"/>
              <a:defRPr/>
            </a:lvl3pPr>
            <a:lvl4pPr indent="-342900" lvl="3" marL="1828800" algn="l">
              <a:lnSpc>
                <a:spcPct val="90000"/>
              </a:lnSpc>
              <a:spcBef>
                <a:spcPts val="733"/>
              </a:spcBef>
              <a:spcAft>
                <a:spcPts val="0"/>
              </a:spcAft>
              <a:buClr>
                <a:schemeClr val="dk1"/>
              </a:buClr>
              <a:buSzPts val="1800"/>
              <a:buChar char="•"/>
              <a:defRPr/>
            </a:lvl4pPr>
            <a:lvl5pPr indent="-342900" lvl="4" marL="2286000" algn="l">
              <a:lnSpc>
                <a:spcPct val="90000"/>
              </a:lnSpc>
              <a:spcBef>
                <a:spcPts val="733"/>
              </a:spcBef>
              <a:spcAft>
                <a:spcPts val="0"/>
              </a:spcAft>
              <a:buClr>
                <a:schemeClr val="dk1"/>
              </a:buClr>
              <a:buSzPts val="1800"/>
              <a:buChar char="•"/>
              <a:defRPr/>
            </a:lvl5pPr>
            <a:lvl6pPr indent="-342900" lvl="5" marL="2743200" algn="l">
              <a:lnSpc>
                <a:spcPct val="90000"/>
              </a:lnSpc>
              <a:spcBef>
                <a:spcPts val="733"/>
              </a:spcBef>
              <a:spcAft>
                <a:spcPts val="0"/>
              </a:spcAft>
              <a:buClr>
                <a:schemeClr val="dk1"/>
              </a:buClr>
              <a:buSzPts val="1800"/>
              <a:buChar char="•"/>
              <a:defRPr/>
            </a:lvl6pPr>
            <a:lvl7pPr indent="-342900" lvl="6" marL="3200400" algn="l">
              <a:lnSpc>
                <a:spcPct val="90000"/>
              </a:lnSpc>
              <a:spcBef>
                <a:spcPts val="733"/>
              </a:spcBef>
              <a:spcAft>
                <a:spcPts val="0"/>
              </a:spcAft>
              <a:buClr>
                <a:schemeClr val="dk1"/>
              </a:buClr>
              <a:buSzPts val="1800"/>
              <a:buChar char="•"/>
              <a:defRPr/>
            </a:lvl7pPr>
            <a:lvl8pPr indent="-342900" lvl="7" marL="3657600" algn="l">
              <a:lnSpc>
                <a:spcPct val="90000"/>
              </a:lnSpc>
              <a:spcBef>
                <a:spcPts val="733"/>
              </a:spcBef>
              <a:spcAft>
                <a:spcPts val="0"/>
              </a:spcAft>
              <a:buClr>
                <a:schemeClr val="dk1"/>
              </a:buClr>
              <a:buSzPts val="1800"/>
              <a:buChar char="•"/>
              <a:defRPr/>
            </a:lvl8pPr>
            <a:lvl9pPr indent="-342900" lvl="8" marL="4114800" algn="l">
              <a:lnSpc>
                <a:spcPct val="90000"/>
              </a:lnSpc>
              <a:spcBef>
                <a:spcPts val="733"/>
              </a:spcBef>
              <a:spcAft>
                <a:spcPts val="0"/>
              </a:spcAft>
              <a:buClr>
                <a:schemeClr val="dk1"/>
              </a:buClr>
              <a:buSzPts val="1800"/>
              <a:buChar char="•"/>
              <a:defRPr/>
            </a:lvl9pPr>
          </a:lstStyle>
          <a:p/>
        </p:txBody>
      </p:sp>
      <p:sp>
        <p:nvSpPr>
          <p:cNvPr id="74" name="Google Shape;74;p14"/>
          <p:cNvSpPr txBox="1"/>
          <p:nvPr>
            <p:ph idx="10" type="dt"/>
          </p:nvPr>
        </p:nvSpPr>
        <p:spPr>
          <a:xfrm>
            <a:off x="1068705" y="9322649"/>
            <a:ext cx="349758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14"/>
          <p:cNvSpPr txBox="1"/>
          <p:nvPr>
            <p:ph idx="11" type="ftr"/>
          </p:nvPr>
        </p:nvSpPr>
        <p:spPr>
          <a:xfrm>
            <a:off x="5149215" y="9322649"/>
            <a:ext cx="5246370"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4"/>
          <p:cNvSpPr txBox="1"/>
          <p:nvPr>
            <p:ph idx="12" type="sldNum"/>
          </p:nvPr>
        </p:nvSpPr>
        <p:spPr>
          <a:xfrm>
            <a:off x="10978515" y="9322649"/>
            <a:ext cx="349758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2" name="Shape 12"/>
        <p:cNvGrpSpPr/>
        <p:nvPr/>
      </p:nvGrpSpPr>
      <p:grpSpPr>
        <a:xfrm>
          <a:off x="0" y="0"/>
          <a:ext cx="0" cy="0"/>
          <a:chOff x="0" y="0"/>
          <a:chExt cx="0" cy="0"/>
        </a:xfrm>
      </p:grpSpPr>
      <p:sp>
        <p:nvSpPr>
          <p:cNvPr id="13" name="Google Shape;13;p5"/>
          <p:cNvSpPr txBox="1"/>
          <p:nvPr>
            <p:ph type="ctrTitle"/>
          </p:nvPr>
        </p:nvSpPr>
        <p:spPr>
          <a:xfrm>
            <a:off x="1165860" y="1646133"/>
            <a:ext cx="13213080" cy="3501813"/>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8800"/>
              <a:buFont typeface="Calibri"/>
              <a:buNone/>
              <a:defRPr sz="8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5"/>
          <p:cNvSpPr txBox="1"/>
          <p:nvPr>
            <p:ph idx="1" type="subTitle"/>
          </p:nvPr>
        </p:nvSpPr>
        <p:spPr>
          <a:xfrm>
            <a:off x="1943100" y="5282989"/>
            <a:ext cx="11658600" cy="242845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467"/>
              </a:spcBef>
              <a:spcAft>
                <a:spcPts val="0"/>
              </a:spcAft>
              <a:buClr>
                <a:schemeClr val="dk1"/>
              </a:buClr>
              <a:buSzPts val="3520"/>
              <a:buNone/>
              <a:defRPr sz="3520"/>
            </a:lvl1pPr>
            <a:lvl2pPr lvl="1" algn="ctr">
              <a:lnSpc>
                <a:spcPct val="90000"/>
              </a:lnSpc>
              <a:spcBef>
                <a:spcPts val="733"/>
              </a:spcBef>
              <a:spcAft>
                <a:spcPts val="0"/>
              </a:spcAft>
              <a:buClr>
                <a:schemeClr val="dk1"/>
              </a:buClr>
              <a:buSzPts val="2933"/>
              <a:buNone/>
              <a:defRPr sz="2933"/>
            </a:lvl2pPr>
            <a:lvl3pPr lvl="2" algn="ctr">
              <a:lnSpc>
                <a:spcPct val="90000"/>
              </a:lnSpc>
              <a:spcBef>
                <a:spcPts val="733"/>
              </a:spcBef>
              <a:spcAft>
                <a:spcPts val="0"/>
              </a:spcAft>
              <a:buClr>
                <a:schemeClr val="dk1"/>
              </a:buClr>
              <a:buSzPts val="2640"/>
              <a:buNone/>
              <a:defRPr sz="2640"/>
            </a:lvl3pPr>
            <a:lvl4pPr lvl="3" algn="ctr">
              <a:lnSpc>
                <a:spcPct val="90000"/>
              </a:lnSpc>
              <a:spcBef>
                <a:spcPts val="733"/>
              </a:spcBef>
              <a:spcAft>
                <a:spcPts val="0"/>
              </a:spcAft>
              <a:buClr>
                <a:schemeClr val="dk1"/>
              </a:buClr>
              <a:buSzPts val="2347"/>
              <a:buNone/>
              <a:defRPr sz="2347"/>
            </a:lvl4pPr>
            <a:lvl5pPr lvl="4" algn="ctr">
              <a:lnSpc>
                <a:spcPct val="90000"/>
              </a:lnSpc>
              <a:spcBef>
                <a:spcPts val="733"/>
              </a:spcBef>
              <a:spcAft>
                <a:spcPts val="0"/>
              </a:spcAft>
              <a:buClr>
                <a:schemeClr val="dk1"/>
              </a:buClr>
              <a:buSzPts val="2347"/>
              <a:buNone/>
              <a:defRPr sz="2347"/>
            </a:lvl5pPr>
            <a:lvl6pPr lvl="5" algn="ctr">
              <a:lnSpc>
                <a:spcPct val="90000"/>
              </a:lnSpc>
              <a:spcBef>
                <a:spcPts val="733"/>
              </a:spcBef>
              <a:spcAft>
                <a:spcPts val="0"/>
              </a:spcAft>
              <a:buClr>
                <a:schemeClr val="dk1"/>
              </a:buClr>
              <a:buSzPts val="2347"/>
              <a:buNone/>
              <a:defRPr sz="2347"/>
            </a:lvl6pPr>
            <a:lvl7pPr lvl="6" algn="ctr">
              <a:lnSpc>
                <a:spcPct val="90000"/>
              </a:lnSpc>
              <a:spcBef>
                <a:spcPts val="733"/>
              </a:spcBef>
              <a:spcAft>
                <a:spcPts val="0"/>
              </a:spcAft>
              <a:buClr>
                <a:schemeClr val="dk1"/>
              </a:buClr>
              <a:buSzPts val="2347"/>
              <a:buNone/>
              <a:defRPr sz="2347"/>
            </a:lvl7pPr>
            <a:lvl8pPr lvl="7" algn="ctr">
              <a:lnSpc>
                <a:spcPct val="90000"/>
              </a:lnSpc>
              <a:spcBef>
                <a:spcPts val="733"/>
              </a:spcBef>
              <a:spcAft>
                <a:spcPts val="0"/>
              </a:spcAft>
              <a:buClr>
                <a:schemeClr val="dk1"/>
              </a:buClr>
              <a:buSzPts val="2347"/>
              <a:buNone/>
              <a:defRPr sz="2347"/>
            </a:lvl8pPr>
            <a:lvl9pPr lvl="8" algn="ctr">
              <a:lnSpc>
                <a:spcPct val="90000"/>
              </a:lnSpc>
              <a:spcBef>
                <a:spcPts val="733"/>
              </a:spcBef>
              <a:spcAft>
                <a:spcPts val="0"/>
              </a:spcAft>
              <a:buClr>
                <a:schemeClr val="dk1"/>
              </a:buClr>
              <a:buSzPts val="2347"/>
              <a:buNone/>
              <a:defRPr sz="2347"/>
            </a:lvl9pPr>
          </a:lstStyle>
          <a:p/>
        </p:txBody>
      </p:sp>
      <p:sp>
        <p:nvSpPr>
          <p:cNvPr id="15" name="Google Shape;15;p5"/>
          <p:cNvSpPr txBox="1"/>
          <p:nvPr>
            <p:ph idx="10" type="dt"/>
          </p:nvPr>
        </p:nvSpPr>
        <p:spPr>
          <a:xfrm>
            <a:off x="1068705" y="9322649"/>
            <a:ext cx="349758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5"/>
          <p:cNvSpPr txBox="1"/>
          <p:nvPr>
            <p:ph idx="11" type="ftr"/>
          </p:nvPr>
        </p:nvSpPr>
        <p:spPr>
          <a:xfrm>
            <a:off x="5149215" y="9322649"/>
            <a:ext cx="5246370"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5"/>
          <p:cNvSpPr txBox="1"/>
          <p:nvPr>
            <p:ph idx="12" type="sldNum"/>
          </p:nvPr>
        </p:nvSpPr>
        <p:spPr>
          <a:xfrm>
            <a:off x="10978515" y="9322649"/>
            <a:ext cx="349758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 name="Shape 18"/>
        <p:cNvGrpSpPr/>
        <p:nvPr/>
      </p:nvGrpSpPr>
      <p:grpSpPr>
        <a:xfrm>
          <a:off x="0" y="0"/>
          <a:ext cx="0" cy="0"/>
          <a:chOff x="0" y="0"/>
          <a:chExt cx="0" cy="0"/>
        </a:xfrm>
      </p:grpSpPr>
      <p:sp>
        <p:nvSpPr>
          <p:cNvPr id="19" name="Google Shape;19;p6"/>
          <p:cNvSpPr txBox="1"/>
          <p:nvPr>
            <p:ph type="title"/>
          </p:nvPr>
        </p:nvSpPr>
        <p:spPr>
          <a:xfrm>
            <a:off x="1068705" y="535519"/>
            <a:ext cx="13407390"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6"/>
          <p:cNvSpPr txBox="1"/>
          <p:nvPr>
            <p:ph idx="1" type="body"/>
          </p:nvPr>
        </p:nvSpPr>
        <p:spPr>
          <a:xfrm>
            <a:off x="1068705" y="2677584"/>
            <a:ext cx="13407390"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467"/>
              </a:spcBef>
              <a:spcAft>
                <a:spcPts val="0"/>
              </a:spcAft>
              <a:buClr>
                <a:schemeClr val="dk1"/>
              </a:buClr>
              <a:buSzPts val="1800"/>
              <a:buChar char="•"/>
              <a:defRPr/>
            </a:lvl1pPr>
            <a:lvl2pPr indent="-342900" lvl="1" marL="914400" algn="l">
              <a:lnSpc>
                <a:spcPct val="90000"/>
              </a:lnSpc>
              <a:spcBef>
                <a:spcPts val="733"/>
              </a:spcBef>
              <a:spcAft>
                <a:spcPts val="0"/>
              </a:spcAft>
              <a:buClr>
                <a:schemeClr val="dk1"/>
              </a:buClr>
              <a:buSzPts val="1800"/>
              <a:buChar char="•"/>
              <a:defRPr/>
            </a:lvl2pPr>
            <a:lvl3pPr indent="-342900" lvl="2" marL="1371600" algn="l">
              <a:lnSpc>
                <a:spcPct val="90000"/>
              </a:lnSpc>
              <a:spcBef>
                <a:spcPts val="733"/>
              </a:spcBef>
              <a:spcAft>
                <a:spcPts val="0"/>
              </a:spcAft>
              <a:buClr>
                <a:schemeClr val="dk1"/>
              </a:buClr>
              <a:buSzPts val="1800"/>
              <a:buChar char="•"/>
              <a:defRPr/>
            </a:lvl3pPr>
            <a:lvl4pPr indent="-342900" lvl="3" marL="1828800" algn="l">
              <a:lnSpc>
                <a:spcPct val="90000"/>
              </a:lnSpc>
              <a:spcBef>
                <a:spcPts val="733"/>
              </a:spcBef>
              <a:spcAft>
                <a:spcPts val="0"/>
              </a:spcAft>
              <a:buClr>
                <a:schemeClr val="dk1"/>
              </a:buClr>
              <a:buSzPts val="1800"/>
              <a:buChar char="•"/>
              <a:defRPr/>
            </a:lvl4pPr>
            <a:lvl5pPr indent="-342900" lvl="4" marL="2286000" algn="l">
              <a:lnSpc>
                <a:spcPct val="90000"/>
              </a:lnSpc>
              <a:spcBef>
                <a:spcPts val="733"/>
              </a:spcBef>
              <a:spcAft>
                <a:spcPts val="0"/>
              </a:spcAft>
              <a:buClr>
                <a:schemeClr val="dk1"/>
              </a:buClr>
              <a:buSzPts val="1800"/>
              <a:buChar char="•"/>
              <a:defRPr/>
            </a:lvl5pPr>
            <a:lvl6pPr indent="-342900" lvl="5" marL="2743200" algn="l">
              <a:lnSpc>
                <a:spcPct val="90000"/>
              </a:lnSpc>
              <a:spcBef>
                <a:spcPts val="733"/>
              </a:spcBef>
              <a:spcAft>
                <a:spcPts val="0"/>
              </a:spcAft>
              <a:buClr>
                <a:schemeClr val="dk1"/>
              </a:buClr>
              <a:buSzPts val="1800"/>
              <a:buChar char="•"/>
              <a:defRPr/>
            </a:lvl6pPr>
            <a:lvl7pPr indent="-342900" lvl="6" marL="3200400" algn="l">
              <a:lnSpc>
                <a:spcPct val="90000"/>
              </a:lnSpc>
              <a:spcBef>
                <a:spcPts val="733"/>
              </a:spcBef>
              <a:spcAft>
                <a:spcPts val="0"/>
              </a:spcAft>
              <a:buClr>
                <a:schemeClr val="dk1"/>
              </a:buClr>
              <a:buSzPts val="1800"/>
              <a:buChar char="•"/>
              <a:defRPr/>
            </a:lvl7pPr>
            <a:lvl8pPr indent="-342900" lvl="7" marL="3657600" algn="l">
              <a:lnSpc>
                <a:spcPct val="90000"/>
              </a:lnSpc>
              <a:spcBef>
                <a:spcPts val="733"/>
              </a:spcBef>
              <a:spcAft>
                <a:spcPts val="0"/>
              </a:spcAft>
              <a:buClr>
                <a:schemeClr val="dk1"/>
              </a:buClr>
              <a:buSzPts val="1800"/>
              <a:buChar char="•"/>
              <a:defRPr/>
            </a:lvl8pPr>
            <a:lvl9pPr indent="-342900" lvl="8" marL="4114800" algn="l">
              <a:lnSpc>
                <a:spcPct val="90000"/>
              </a:lnSpc>
              <a:spcBef>
                <a:spcPts val="733"/>
              </a:spcBef>
              <a:spcAft>
                <a:spcPts val="0"/>
              </a:spcAft>
              <a:buClr>
                <a:schemeClr val="dk1"/>
              </a:buClr>
              <a:buSzPts val="1800"/>
              <a:buChar char="•"/>
              <a:defRPr/>
            </a:lvl9pPr>
          </a:lstStyle>
          <a:p/>
        </p:txBody>
      </p:sp>
      <p:sp>
        <p:nvSpPr>
          <p:cNvPr id="21" name="Google Shape;21;p6"/>
          <p:cNvSpPr txBox="1"/>
          <p:nvPr>
            <p:ph idx="10" type="dt"/>
          </p:nvPr>
        </p:nvSpPr>
        <p:spPr>
          <a:xfrm>
            <a:off x="1068705" y="9322649"/>
            <a:ext cx="349758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6"/>
          <p:cNvSpPr txBox="1"/>
          <p:nvPr>
            <p:ph idx="11" type="ftr"/>
          </p:nvPr>
        </p:nvSpPr>
        <p:spPr>
          <a:xfrm>
            <a:off x="5149215" y="9322649"/>
            <a:ext cx="5246370"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6"/>
          <p:cNvSpPr txBox="1"/>
          <p:nvPr>
            <p:ph idx="12" type="sldNum"/>
          </p:nvPr>
        </p:nvSpPr>
        <p:spPr>
          <a:xfrm>
            <a:off x="10978515" y="9322649"/>
            <a:ext cx="349758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4" name="Shape 24"/>
        <p:cNvGrpSpPr/>
        <p:nvPr/>
      </p:nvGrpSpPr>
      <p:grpSpPr>
        <a:xfrm>
          <a:off x="0" y="0"/>
          <a:ext cx="0" cy="0"/>
          <a:chOff x="0" y="0"/>
          <a:chExt cx="0" cy="0"/>
        </a:xfrm>
      </p:grpSpPr>
      <p:sp>
        <p:nvSpPr>
          <p:cNvPr id="25" name="Google Shape;25;p7"/>
          <p:cNvSpPr txBox="1"/>
          <p:nvPr>
            <p:ph type="title"/>
          </p:nvPr>
        </p:nvSpPr>
        <p:spPr>
          <a:xfrm>
            <a:off x="1060610" y="2507618"/>
            <a:ext cx="13407390" cy="4184014"/>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8800"/>
              <a:buFont typeface="Calibri"/>
              <a:buNone/>
              <a:defRPr sz="8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7"/>
          <p:cNvSpPr txBox="1"/>
          <p:nvPr>
            <p:ph idx="1" type="body"/>
          </p:nvPr>
        </p:nvSpPr>
        <p:spPr>
          <a:xfrm>
            <a:off x="1060610" y="6731215"/>
            <a:ext cx="13407390" cy="220027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467"/>
              </a:spcBef>
              <a:spcAft>
                <a:spcPts val="0"/>
              </a:spcAft>
              <a:buClr>
                <a:schemeClr val="dk1"/>
              </a:buClr>
              <a:buSzPts val="3520"/>
              <a:buNone/>
              <a:defRPr sz="3520">
                <a:solidFill>
                  <a:schemeClr val="dk1"/>
                </a:solidFill>
              </a:defRPr>
            </a:lvl1pPr>
            <a:lvl2pPr indent="-228600" lvl="1" marL="914400" algn="l">
              <a:lnSpc>
                <a:spcPct val="90000"/>
              </a:lnSpc>
              <a:spcBef>
                <a:spcPts val="733"/>
              </a:spcBef>
              <a:spcAft>
                <a:spcPts val="0"/>
              </a:spcAft>
              <a:buClr>
                <a:srgbClr val="888888"/>
              </a:buClr>
              <a:buSzPts val="2933"/>
              <a:buNone/>
              <a:defRPr sz="2933">
                <a:solidFill>
                  <a:srgbClr val="888888"/>
                </a:solidFill>
              </a:defRPr>
            </a:lvl2pPr>
            <a:lvl3pPr indent="-228600" lvl="2" marL="1371600" algn="l">
              <a:lnSpc>
                <a:spcPct val="90000"/>
              </a:lnSpc>
              <a:spcBef>
                <a:spcPts val="733"/>
              </a:spcBef>
              <a:spcAft>
                <a:spcPts val="0"/>
              </a:spcAft>
              <a:buClr>
                <a:srgbClr val="888888"/>
              </a:buClr>
              <a:buSzPts val="2640"/>
              <a:buNone/>
              <a:defRPr sz="2640">
                <a:solidFill>
                  <a:srgbClr val="888888"/>
                </a:solidFill>
              </a:defRPr>
            </a:lvl3pPr>
            <a:lvl4pPr indent="-228600" lvl="3" marL="1828800" algn="l">
              <a:lnSpc>
                <a:spcPct val="90000"/>
              </a:lnSpc>
              <a:spcBef>
                <a:spcPts val="733"/>
              </a:spcBef>
              <a:spcAft>
                <a:spcPts val="0"/>
              </a:spcAft>
              <a:buClr>
                <a:srgbClr val="888888"/>
              </a:buClr>
              <a:buSzPts val="2347"/>
              <a:buNone/>
              <a:defRPr sz="2347">
                <a:solidFill>
                  <a:srgbClr val="888888"/>
                </a:solidFill>
              </a:defRPr>
            </a:lvl4pPr>
            <a:lvl5pPr indent="-228600" lvl="4" marL="2286000" algn="l">
              <a:lnSpc>
                <a:spcPct val="90000"/>
              </a:lnSpc>
              <a:spcBef>
                <a:spcPts val="733"/>
              </a:spcBef>
              <a:spcAft>
                <a:spcPts val="0"/>
              </a:spcAft>
              <a:buClr>
                <a:srgbClr val="888888"/>
              </a:buClr>
              <a:buSzPts val="2347"/>
              <a:buNone/>
              <a:defRPr sz="2347">
                <a:solidFill>
                  <a:srgbClr val="888888"/>
                </a:solidFill>
              </a:defRPr>
            </a:lvl5pPr>
            <a:lvl6pPr indent="-228600" lvl="5" marL="2743200" algn="l">
              <a:lnSpc>
                <a:spcPct val="90000"/>
              </a:lnSpc>
              <a:spcBef>
                <a:spcPts val="733"/>
              </a:spcBef>
              <a:spcAft>
                <a:spcPts val="0"/>
              </a:spcAft>
              <a:buClr>
                <a:srgbClr val="888888"/>
              </a:buClr>
              <a:buSzPts val="2347"/>
              <a:buNone/>
              <a:defRPr sz="2347">
                <a:solidFill>
                  <a:srgbClr val="888888"/>
                </a:solidFill>
              </a:defRPr>
            </a:lvl6pPr>
            <a:lvl7pPr indent="-228600" lvl="6" marL="3200400" algn="l">
              <a:lnSpc>
                <a:spcPct val="90000"/>
              </a:lnSpc>
              <a:spcBef>
                <a:spcPts val="733"/>
              </a:spcBef>
              <a:spcAft>
                <a:spcPts val="0"/>
              </a:spcAft>
              <a:buClr>
                <a:srgbClr val="888888"/>
              </a:buClr>
              <a:buSzPts val="2347"/>
              <a:buNone/>
              <a:defRPr sz="2347">
                <a:solidFill>
                  <a:srgbClr val="888888"/>
                </a:solidFill>
              </a:defRPr>
            </a:lvl7pPr>
            <a:lvl8pPr indent="-228600" lvl="7" marL="3657600" algn="l">
              <a:lnSpc>
                <a:spcPct val="90000"/>
              </a:lnSpc>
              <a:spcBef>
                <a:spcPts val="733"/>
              </a:spcBef>
              <a:spcAft>
                <a:spcPts val="0"/>
              </a:spcAft>
              <a:buClr>
                <a:srgbClr val="888888"/>
              </a:buClr>
              <a:buSzPts val="2347"/>
              <a:buNone/>
              <a:defRPr sz="2347">
                <a:solidFill>
                  <a:srgbClr val="888888"/>
                </a:solidFill>
              </a:defRPr>
            </a:lvl8pPr>
            <a:lvl9pPr indent="-228600" lvl="8" marL="4114800" algn="l">
              <a:lnSpc>
                <a:spcPct val="90000"/>
              </a:lnSpc>
              <a:spcBef>
                <a:spcPts val="733"/>
              </a:spcBef>
              <a:spcAft>
                <a:spcPts val="0"/>
              </a:spcAft>
              <a:buClr>
                <a:srgbClr val="888888"/>
              </a:buClr>
              <a:buSzPts val="2347"/>
              <a:buNone/>
              <a:defRPr sz="2347">
                <a:solidFill>
                  <a:srgbClr val="888888"/>
                </a:solidFill>
              </a:defRPr>
            </a:lvl9pPr>
          </a:lstStyle>
          <a:p/>
        </p:txBody>
      </p:sp>
      <p:sp>
        <p:nvSpPr>
          <p:cNvPr id="27" name="Google Shape;27;p7"/>
          <p:cNvSpPr txBox="1"/>
          <p:nvPr>
            <p:ph idx="10" type="dt"/>
          </p:nvPr>
        </p:nvSpPr>
        <p:spPr>
          <a:xfrm>
            <a:off x="1068705" y="9322649"/>
            <a:ext cx="349758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7"/>
          <p:cNvSpPr txBox="1"/>
          <p:nvPr>
            <p:ph idx="11" type="ftr"/>
          </p:nvPr>
        </p:nvSpPr>
        <p:spPr>
          <a:xfrm>
            <a:off x="5149215" y="9322649"/>
            <a:ext cx="5246370"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7"/>
          <p:cNvSpPr txBox="1"/>
          <p:nvPr>
            <p:ph idx="12" type="sldNum"/>
          </p:nvPr>
        </p:nvSpPr>
        <p:spPr>
          <a:xfrm>
            <a:off x="10978515" y="9322649"/>
            <a:ext cx="349758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8"/>
          <p:cNvSpPr txBox="1"/>
          <p:nvPr>
            <p:ph type="title"/>
          </p:nvPr>
        </p:nvSpPr>
        <p:spPr>
          <a:xfrm>
            <a:off x="1068705" y="535519"/>
            <a:ext cx="13407390"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8"/>
          <p:cNvSpPr txBox="1"/>
          <p:nvPr>
            <p:ph idx="1" type="body"/>
          </p:nvPr>
        </p:nvSpPr>
        <p:spPr>
          <a:xfrm>
            <a:off x="1068705" y="2677584"/>
            <a:ext cx="6606540"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467"/>
              </a:spcBef>
              <a:spcAft>
                <a:spcPts val="0"/>
              </a:spcAft>
              <a:buClr>
                <a:schemeClr val="dk1"/>
              </a:buClr>
              <a:buSzPts val="1800"/>
              <a:buChar char="•"/>
              <a:defRPr/>
            </a:lvl1pPr>
            <a:lvl2pPr indent="-342900" lvl="1" marL="914400" algn="l">
              <a:lnSpc>
                <a:spcPct val="90000"/>
              </a:lnSpc>
              <a:spcBef>
                <a:spcPts val="733"/>
              </a:spcBef>
              <a:spcAft>
                <a:spcPts val="0"/>
              </a:spcAft>
              <a:buClr>
                <a:schemeClr val="dk1"/>
              </a:buClr>
              <a:buSzPts val="1800"/>
              <a:buChar char="•"/>
              <a:defRPr/>
            </a:lvl2pPr>
            <a:lvl3pPr indent="-342900" lvl="2" marL="1371600" algn="l">
              <a:lnSpc>
                <a:spcPct val="90000"/>
              </a:lnSpc>
              <a:spcBef>
                <a:spcPts val="733"/>
              </a:spcBef>
              <a:spcAft>
                <a:spcPts val="0"/>
              </a:spcAft>
              <a:buClr>
                <a:schemeClr val="dk1"/>
              </a:buClr>
              <a:buSzPts val="1800"/>
              <a:buChar char="•"/>
              <a:defRPr/>
            </a:lvl3pPr>
            <a:lvl4pPr indent="-342900" lvl="3" marL="1828800" algn="l">
              <a:lnSpc>
                <a:spcPct val="90000"/>
              </a:lnSpc>
              <a:spcBef>
                <a:spcPts val="733"/>
              </a:spcBef>
              <a:spcAft>
                <a:spcPts val="0"/>
              </a:spcAft>
              <a:buClr>
                <a:schemeClr val="dk1"/>
              </a:buClr>
              <a:buSzPts val="1800"/>
              <a:buChar char="•"/>
              <a:defRPr/>
            </a:lvl4pPr>
            <a:lvl5pPr indent="-342900" lvl="4" marL="2286000" algn="l">
              <a:lnSpc>
                <a:spcPct val="90000"/>
              </a:lnSpc>
              <a:spcBef>
                <a:spcPts val="733"/>
              </a:spcBef>
              <a:spcAft>
                <a:spcPts val="0"/>
              </a:spcAft>
              <a:buClr>
                <a:schemeClr val="dk1"/>
              </a:buClr>
              <a:buSzPts val="1800"/>
              <a:buChar char="•"/>
              <a:defRPr/>
            </a:lvl5pPr>
            <a:lvl6pPr indent="-342900" lvl="5" marL="2743200" algn="l">
              <a:lnSpc>
                <a:spcPct val="90000"/>
              </a:lnSpc>
              <a:spcBef>
                <a:spcPts val="733"/>
              </a:spcBef>
              <a:spcAft>
                <a:spcPts val="0"/>
              </a:spcAft>
              <a:buClr>
                <a:schemeClr val="dk1"/>
              </a:buClr>
              <a:buSzPts val="1800"/>
              <a:buChar char="•"/>
              <a:defRPr/>
            </a:lvl6pPr>
            <a:lvl7pPr indent="-342900" lvl="6" marL="3200400" algn="l">
              <a:lnSpc>
                <a:spcPct val="90000"/>
              </a:lnSpc>
              <a:spcBef>
                <a:spcPts val="733"/>
              </a:spcBef>
              <a:spcAft>
                <a:spcPts val="0"/>
              </a:spcAft>
              <a:buClr>
                <a:schemeClr val="dk1"/>
              </a:buClr>
              <a:buSzPts val="1800"/>
              <a:buChar char="•"/>
              <a:defRPr/>
            </a:lvl7pPr>
            <a:lvl8pPr indent="-342900" lvl="7" marL="3657600" algn="l">
              <a:lnSpc>
                <a:spcPct val="90000"/>
              </a:lnSpc>
              <a:spcBef>
                <a:spcPts val="733"/>
              </a:spcBef>
              <a:spcAft>
                <a:spcPts val="0"/>
              </a:spcAft>
              <a:buClr>
                <a:schemeClr val="dk1"/>
              </a:buClr>
              <a:buSzPts val="1800"/>
              <a:buChar char="•"/>
              <a:defRPr/>
            </a:lvl8pPr>
            <a:lvl9pPr indent="-342900" lvl="8" marL="4114800" algn="l">
              <a:lnSpc>
                <a:spcPct val="90000"/>
              </a:lnSpc>
              <a:spcBef>
                <a:spcPts val="733"/>
              </a:spcBef>
              <a:spcAft>
                <a:spcPts val="0"/>
              </a:spcAft>
              <a:buClr>
                <a:schemeClr val="dk1"/>
              </a:buClr>
              <a:buSzPts val="1800"/>
              <a:buChar char="•"/>
              <a:defRPr/>
            </a:lvl9pPr>
          </a:lstStyle>
          <a:p/>
        </p:txBody>
      </p:sp>
      <p:sp>
        <p:nvSpPr>
          <p:cNvPr id="33" name="Google Shape;33;p8"/>
          <p:cNvSpPr txBox="1"/>
          <p:nvPr>
            <p:ph idx="2" type="body"/>
          </p:nvPr>
        </p:nvSpPr>
        <p:spPr>
          <a:xfrm>
            <a:off x="7869555" y="2677584"/>
            <a:ext cx="6606540"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467"/>
              </a:spcBef>
              <a:spcAft>
                <a:spcPts val="0"/>
              </a:spcAft>
              <a:buClr>
                <a:schemeClr val="dk1"/>
              </a:buClr>
              <a:buSzPts val="1800"/>
              <a:buChar char="•"/>
              <a:defRPr/>
            </a:lvl1pPr>
            <a:lvl2pPr indent="-342900" lvl="1" marL="914400" algn="l">
              <a:lnSpc>
                <a:spcPct val="90000"/>
              </a:lnSpc>
              <a:spcBef>
                <a:spcPts val="733"/>
              </a:spcBef>
              <a:spcAft>
                <a:spcPts val="0"/>
              </a:spcAft>
              <a:buClr>
                <a:schemeClr val="dk1"/>
              </a:buClr>
              <a:buSzPts val="1800"/>
              <a:buChar char="•"/>
              <a:defRPr/>
            </a:lvl2pPr>
            <a:lvl3pPr indent="-342900" lvl="2" marL="1371600" algn="l">
              <a:lnSpc>
                <a:spcPct val="90000"/>
              </a:lnSpc>
              <a:spcBef>
                <a:spcPts val="733"/>
              </a:spcBef>
              <a:spcAft>
                <a:spcPts val="0"/>
              </a:spcAft>
              <a:buClr>
                <a:schemeClr val="dk1"/>
              </a:buClr>
              <a:buSzPts val="1800"/>
              <a:buChar char="•"/>
              <a:defRPr/>
            </a:lvl3pPr>
            <a:lvl4pPr indent="-342900" lvl="3" marL="1828800" algn="l">
              <a:lnSpc>
                <a:spcPct val="90000"/>
              </a:lnSpc>
              <a:spcBef>
                <a:spcPts val="733"/>
              </a:spcBef>
              <a:spcAft>
                <a:spcPts val="0"/>
              </a:spcAft>
              <a:buClr>
                <a:schemeClr val="dk1"/>
              </a:buClr>
              <a:buSzPts val="1800"/>
              <a:buChar char="•"/>
              <a:defRPr/>
            </a:lvl4pPr>
            <a:lvl5pPr indent="-342900" lvl="4" marL="2286000" algn="l">
              <a:lnSpc>
                <a:spcPct val="90000"/>
              </a:lnSpc>
              <a:spcBef>
                <a:spcPts val="733"/>
              </a:spcBef>
              <a:spcAft>
                <a:spcPts val="0"/>
              </a:spcAft>
              <a:buClr>
                <a:schemeClr val="dk1"/>
              </a:buClr>
              <a:buSzPts val="1800"/>
              <a:buChar char="•"/>
              <a:defRPr/>
            </a:lvl5pPr>
            <a:lvl6pPr indent="-342900" lvl="5" marL="2743200" algn="l">
              <a:lnSpc>
                <a:spcPct val="90000"/>
              </a:lnSpc>
              <a:spcBef>
                <a:spcPts val="733"/>
              </a:spcBef>
              <a:spcAft>
                <a:spcPts val="0"/>
              </a:spcAft>
              <a:buClr>
                <a:schemeClr val="dk1"/>
              </a:buClr>
              <a:buSzPts val="1800"/>
              <a:buChar char="•"/>
              <a:defRPr/>
            </a:lvl6pPr>
            <a:lvl7pPr indent="-342900" lvl="6" marL="3200400" algn="l">
              <a:lnSpc>
                <a:spcPct val="90000"/>
              </a:lnSpc>
              <a:spcBef>
                <a:spcPts val="733"/>
              </a:spcBef>
              <a:spcAft>
                <a:spcPts val="0"/>
              </a:spcAft>
              <a:buClr>
                <a:schemeClr val="dk1"/>
              </a:buClr>
              <a:buSzPts val="1800"/>
              <a:buChar char="•"/>
              <a:defRPr/>
            </a:lvl7pPr>
            <a:lvl8pPr indent="-342900" lvl="7" marL="3657600" algn="l">
              <a:lnSpc>
                <a:spcPct val="90000"/>
              </a:lnSpc>
              <a:spcBef>
                <a:spcPts val="733"/>
              </a:spcBef>
              <a:spcAft>
                <a:spcPts val="0"/>
              </a:spcAft>
              <a:buClr>
                <a:schemeClr val="dk1"/>
              </a:buClr>
              <a:buSzPts val="1800"/>
              <a:buChar char="•"/>
              <a:defRPr/>
            </a:lvl8pPr>
            <a:lvl9pPr indent="-342900" lvl="8" marL="4114800" algn="l">
              <a:lnSpc>
                <a:spcPct val="90000"/>
              </a:lnSpc>
              <a:spcBef>
                <a:spcPts val="733"/>
              </a:spcBef>
              <a:spcAft>
                <a:spcPts val="0"/>
              </a:spcAft>
              <a:buClr>
                <a:schemeClr val="dk1"/>
              </a:buClr>
              <a:buSzPts val="1800"/>
              <a:buChar char="•"/>
              <a:defRPr/>
            </a:lvl9pPr>
          </a:lstStyle>
          <a:p/>
        </p:txBody>
      </p:sp>
      <p:sp>
        <p:nvSpPr>
          <p:cNvPr id="34" name="Google Shape;34;p8"/>
          <p:cNvSpPr txBox="1"/>
          <p:nvPr>
            <p:ph idx="10" type="dt"/>
          </p:nvPr>
        </p:nvSpPr>
        <p:spPr>
          <a:xfrm>
            <a:off x="1068705" y="9322649"/>
            <a:ext cx="349758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8"/>
          <p:cNvSpPr txBox="1"/>
          <p:nvPr>
            <p:ph idx="11" type="ftr"/>
          </p:nvPr>
        </p:nvSpPr>
        <p:spPr>
          <a:xfrm>
            <a:off x="5149215" y="9322649"/>
            <a:ext cx="5246370"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8"/>
          <p:cNvSpPr txBox="1"/>
          <p:nvPr>
            <p:ph idx="12" type="sldNum"/>
          </p:nvPr>
        </p:nvSpPr>
        <p:spPr>
          <a:xfrm>
            <a:off x="10978515" y="9322649"/>
            <a:ext cx="349758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7" name="Shape 37"/>
        <p:cNvGrpSpPr/>
        <p:nvPr/>
      </p:nvGrpSpPr>
      <p:grpSpPr>
        <a:xfrm>
          <a:off x="0" y="0"/>
          <a:ext cx="0" cy="0"/>
          <a:chOff x="0" y="0"/>
          <a:chExt cx="0" cy="0"/>
        </a:xfrm>
      </p:grpSpPr>
      <p:sp>
        <p:nvSpPr>
          <p:cNvPr id="38" name="Google Shape;38;p9"/>
          <p:cNvSpPr txBox="1"/>
          <p:nvPr>
            <p:ph type="title"/>
          </p:nvPr>
        </p:nvSpPr>
        <p:spPr>
          <a:xfrm>
            <a:off x="1070730" y="535519"/>
            <a:ext cx="13407390"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9"/>
          <p:cNvSpPr txBox="1"/>
          <p:nvPr>
            <p:ph idx="1" type="body"/>
          </p:nvPr>
        </p:nvSpPr>
        <p:spPr>
          <a:xfrm>
            <a:off x="1070731" y="2465706"/>
            <a:ext cx="6576178" cy="120840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467"/>
              </a:spcBef>
              <a:spcAft>
                <a:spcPts val="0"/>
              </a:spcAft>
              <a:buClr>
                <a:schemeClr val="dk1"/>
              </a:buClr>
              <a:buSzPts val="3520"/>
              <a:buNone/>
              <a:defRPr b="1" sz="3520"/>
            </a:lvl1pPr>
            <a:lvl2pPr indent="-228600" lvl="1" marL="914400" algn="l">
              <a:lnSpc>
                <a:spcPct val="90000"/>
              </a:lnSpc>
              <a:spcBef>
                <a:spcPts val="733"/>
              </a:spcBef>
              <a:spcAft>
                <a:spcPts val="0"/>
              </a:spcAft>
              <a:buClr>
                <a:schemeClr val="dk1"/>
              </a:buClr>
              <a:buSzPts val="2933"/>
              <a:buNone/>
              <a:defRPr b="1" sz="2933"/>
            </a:lvl2pPr>
            <a:lvl3pPr indent="-228600" lvl="2" marL="1371600" algn="l">
              <a:lnSpc>
                <a:spcPct val="90000"/>
              </a:lnSpc>
              <a:spcBef>
                <a:spcPts val="733"/>
              </a:spcBef>
              <a:spcAft>
                <a:spcPts val="0"/>
              </a:spcAft>
              <a:buClr>
                <a:schemeClr val="dk1"/>
              </a:buClr>
              <a:buSzPts val="2640"/>
              <a:buNone/>
              <a:defRPr b="1" sz="2640"/>
            </a:lvl3pPr>
            <a:lvl4pPr indent="-228600" lvl="3" marL="1828800" algn="l">
              <a:lnSpc>
                <a:spcPct val="90000"/>
              </a:lnSpc>
              <a:spcBef>
                <a:spcPts val="733"/>
              </a:spcBef>
              <a:spcAft>
                <a:spcPts val="0"/>
              </a:spcAft>
              <a:buClr>
                <a:schemeClr val="dk1"/>
              </a:buClr>
              <a:buSzPts val="2347"/>
              <a:buNone/>
              <a:defRPr b="1" sz="2347"/>
            </a:lvl4pPr>
            <a:lvl5pPr indent="-228600" lvl="4" marL="2286000" algn="l">
              <a:lnSpc>
                <a:spcPct val="90000"/>
              </a:lnSpc>
              <a:spcBef>
                <a:spcPts val="733"/>
              </a:spcBef>
              <a:spcAft>
                <a:spcPts val="0"/>
              </a:spcAft>
              <a:buClr>
                <a:schemeClr val="dk1"/>
              </a:buClr>
              <a:buSzPts val="2347"/>
              <a:buNone/>
              <a:defRPr b="1" sz="2347"/>
            </a:lvl5pPr>
            <a:lvl6pPr indent="-228600" lvl="5" marL="2743200" algn="l">
              <a:lnSpc>
                <a:spcPct val="90000"/>
              </a:lnSpc>
              <a:spcBef>
                <a:spcPts val="733"/>
              </a:spcBef>
              <a:spcAft>
                <a:spcPts val="0"/>
              </a:spcAft>
              <a:buClr>
                <a:schemeClr val="dk1"/>
              </a:buClr>
              <a:buSzPts val="2347"/>
              <a:buNone/>
              <a:defRPr b="1" sz="2347"/>
            </a:lvl6pPr>
            <a:lvl7pPr indent="-228600" lvl="6" marL="3200400" algn="l">
              <a:lnSpc>
                <a:spcPct val="90000"/>
              </a:lnSpc>
              <a:spcBef>
                <a:spcPts val="733"/>
              </a:spcBef>
              <a:spcAft>
                <a:spcPts val="0"/>
              </a:spcAft>
              <a:buClr>
                <a:schemeClr val="dk1"/>
              </a:buClr>
              <a:buSzPts val="2347"/>
              <a:buNone/>
              <a:defRPr b="1" sz="2347"/>
            </a:lvl7pPr>
            <a:lvl8pPr indent="-228600" lvl="7" marL="3657600" algn="l">
              <a:lnSpc>
                <a:spcPct val="90000"/>
              </a:lnSpc>
              <a:spcBef>
                <a:spcPts val="733"/>
              </a:spcBef>
              <a:spcAft>
                <a:spcPts val="0"/>
              </a:spcAft>
              <a:buClr>
                <a:schemeClr val="dk1"/>
              </a:buClr>
              <a:buSzPts val="2347"/>
              <a:buNone/>
              <a:defRPr b="1" sz="2347"/>
            </a:lvl8pPr>
            <a:lvl9pPr indent="-228600" lvl="8" marL="4114800" algn="l">
              <a:lnSpc>
                <a:spcPct val="90000"/>
              </a:lnSpc>
              <a:spcBef>
                <a:spcPts val="733"/>
              </a:spcBef>
              <a:spcAft>
                <a:spcPts val="0"/>
              </a:spcAft>
              <a:buClr>
                <a:schemeClr val="dk1"/>
              </a:buClr>
              <a:buSzPts val="2347"/>
              <a:buNone/>
              <a:defRPr b="1" sz="2347"/>
            </a:lvl9pPr>
          </a:lstStyle>
          <a:p/>
        </p:txBody>
      </p:sp>
      <p:sp>
        <p:nvSpPr>
          <p:cNvPr id="40" name="Google Shape;40;p9"/>
          <p:cNvSpPr txBox="1"/>
          <p:nvPr>
            <p:ph idx="2" type="body"/>
          </p:nvPr>
        </p:nvSpPr>
        <p:spPr>
          <a:xfrm>
            <a:off x="1070731" y="3674110"/>
            <a:ext cx="6576178" cy="54040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467"/>
              </a:spcBef>
              <a:spcAft>
                <a:spcPts val="0"/>
              </a:spcAft>
              <a:buClr>
                <a:schemeClr val="dk1"/>
              </a:buClr>
              <a:buSzPts val="1800"/>
              <a:buChar char="•"/>
              <a:defRPr/>
            </a:lvl1pPr>
            <a:lvl2pPr indent="-342900" lvl="1" marL="914400" algn="l">
              <a:lnSpc>
                <a:spcPct val="90000"/>
              </a:lnSpc>
              <a:spcBef>
                <a:spcPts val="733"/>
              </a:spcBef>
              <a:spcAft>
                <a:spcPts val="0"/>
              </a:spcAft>
              <a:buClr>
                <a:schemeClr val="dk1"/>
              </a:buClr>
              <a:buSzPts val="1800"/>
              <a:buChar char="•"/>
              <a:defRPr/>
            </a:lvl2pPr>
            <a:lvl3pPr indent="-342900" lvl="2" marL="1371600" algn="l">
              <a:lnSpc>
                <a:spcPct val="90000"/>
              </a:lnSpc>
              <a:spcBef>
                <a:spcPts val="733"/>
              </a:spcBef>
              <a:spcAft>
                <a:spcPts val="0"/>
              </a:spcAft>
              <a:buClr>
                <a:schemeClr val="dk1"/>
              </a:buClr>
              <a:buSzPts val="1800"/>
              <a:buChar char="•"/>
              <a:defRPr/>
            </a:lvl3pPr>
            <a:lvl4pPr indent="-342900" lvl="3" marL="1828800" algn="l">
              <a:lnSpc>
                <a:spcPct val="90000"/>
              </a:lnSpc>
              <a:spcBef>
                <a:spcPts val="733"/>
              </a:spcBef>
              <a:spcAft>
                <a:spcPts val="0"/>
              </a:spcAft>
              <a:buClr>
                <a:schemeClr val="dk1"/>
              </a:buClr>
              <a:buSzPts val="1800"/>
              <a:buChar char="•"/>
              <a:defRPr/>
            </a:lvl4pPr>
            <a:lvl5pPr indent="-342900" lvl="4" marL="2286000" algn="l">
              <a:lnSpc>
                <a:spcPct val="90000"/>
              </a:lnSpc>
              <a:spcBef>
                <a:spcPts val="733"/>
              </a:spcBef>
              <a:spcAft>
                <a:spcPts val="0"/>
              </a:spcAft>
              <a:buClr>
                <a:schemeClr val="dk1"/>
              </a:buClr>
              <a:buSzPts val="1800"/>
              <a:buChar char="•"/>
              <a:defRPr/>
            </a:lvl5pPr>
            <a:lvl6pPr indent="-342900" lvl="5" marL="2743200" algn="l">
              <a:lnSpc>
                <a:spcPct val="90000"/>
              </a:lnSpc>
              <a:spcBef>
                <a:spcPts val="733"/>
              </a:spcBef>
              <a:spcAft>
                <a:spcPts val="0"/>
              </a:spcAft>
              <a:buClr>
                <a:schemeClr val="dk1"/>
              </a:buClr>
              <a:buSzPts val="1800"/>
              <a:buChar char="•"/>
              <a:defRPr/>
            </a:lvl6pPr>
            <a:lvl7pPr indent="-342900" lvl="6" marL="3200400" algn="l">
              <a:lnSpc>
                <a:spcPct val="90000"/>
              </a:lnSpc>
              <a:spcBef>
                <a:spcPts val="733"/>
              </a:spcBef>
              <a:spcAft>
                <a:spcPts val="0"/>
              </a:spcAft>
              <a:buClr>
                <a:schemeClr val="dk1"/>
              </a:buClr>
              <a:buSzPts val="1800"/>
              <a:buChar char="•"/>
              <a:defRPr/>
            </a:lvl7pPr>
            <a:lvl8pPr indent="-342900" lvl="7" marL="3657600" algn="l">
              <a:lnSpc>
                <a:spcPct val="90000"/>
              </a:lnSpc>
              <a:spcBef>
                <a:spcPts val="733"/>
              </a:spcBef>
              <a:spcAft>
                <a:spcPts val="0"/>
              </a:spcAft>
              <a:buClr>
                <a:schemeClr val="dk1"/>
              </a:buClr>
              <a:buSzPts val="1800"/>
              <a:buChar char="•"/>
              <a:defRPr/>
            </a:lvl8pPr>
            <a:lvl9pPr indent="-342900" lvl="8" marL="4114800" algn="l">
              <a:lnSpc>
                <a:spcPct val="90000"/>
              </a:lnSpc>
              <a:spcBef>
                <a:spcPts val="733"/>
              </a:spcBef>
              <a:spcAft>
                <a:spcPts val="0"/>
              </a:spcAft>
              <a:buClr>
                <a:schemeClr val="dk1"/>
              </a:buClr>
              <a:buSzPts val="1800"/>
              <a:buChar char="•"/>
              <a:defRPr/>
            </a:lvl9pPr>
          </a:lstStyle>
          <a:p/>
        </p:txBody>
      </p:sp>
      <p:sp>
        <p:nvSpPr>
          <p:cNvPr id="41" name="Google Shape;41;p9"/>
          <p:cNvSpPr txBox="1"/>
          <p:nvPr>
            <p:ph idx="3" type="body"/>
          </p:nvPr>
        </p:nvSpPr>
        <p:spPr>
          <a:xfrm>
            <a:off x="7869556" y="2465706"/>
            <a:ext cx="6608565" cy="120840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467"/>
              </a:spcBef>
              <a:spcAft>
                <a:spcPts val="0"/>
              </a:spcAft>
              <a:buClr>
                <a:schemeClr val="dk1"/>
              </a:buClr>
              <a:buSzPts val="3520"/>
              <a:buNone/>
              <a:defRPr b="1" sz="3520"/>
            </a:lvl1pPr>
            <a:lvl2pPr indent="-228600" lvl="1" marL="914400" algn="l">
              <a:lnSpc>
                <a:spcPct val="90000"/>
              </a:lnSpc>
              <a:spcBef>
                <a:spcPts val="733"/>
              </a:spcBef>
              <a:spcAft>
                <a:spcPts val="0"/>
              </a:spcAft>
              <a:buClr>
                <a:schemeClr val="dk1"/>
              </a:buClr>
              <a:buSzPts val="2933"/>
              <a:buNone/>
              <a:defRPr b="1" sz="2933"/>
            </a:lvl2pPr>
            <a:lvl3pPr indent="-228600" lvl="2" marL="1371600" algn="l">
              <a:lnSpc>
                <a:spcPct val="90000"/>
              </a:lnSpc>
              <a:spcBef>
                <a:spcPts val="733"/>
              </a:spcBef>
              <a:spcAft>
                <a:spcPts val="0"/>
              </a:spcAft>
              <a:buClr>
                <a:schemeClr val="dk1"/>
              </a:buClr>
              <a:buSzPts val="2640"/>
              <a:buNone/>
              <a:defRPr b="1" sz="2640"/>
            </a:lvl3pPr>
            <a:lvl4pPr indent="-228600" lvl="3" marL="1828800" algn="l">
              <a:lnSpc>
                <a:spcPct val="90000"/>
              </a:lnSpc>
              <a:spcBef>
                <a:spcPts val="733"/>
              </a:spcBef>
              <a:spcAft>
                <a:spcPts val="0"/>
              </a:spcAft>
              <a:buClr>
                <a:schemeClr val="dk1"/>
              </a:buClr>
              <a:buSzPts val="2347"/>
              <a:buNone/>
              <a:defRPr b="1" sz="2347"/>
            </a:lvl4pPr>
            <a:lvl5pPr indent="-228600" lvl="4" marL="2286000" algn="l">
              <a:lnSpc>
                <a:spcPct val="90000"/>
              </a:lnSpc>
              <a:spcBef>
                <a:spcPts val="733"/>
              </a:spcBef>
              <a:spcAft>
                <a:spcPts val="0"/>
              </a:spcAft>
              <a:buClr>
                <a:schemeClr val="dk1"/>
              </a:buClr>
              <a:buSzPts val="2347"/>
              <a:buNone/>
              <a:defRPr b="1" sz="2347"/>
            </a:lvl5pPr>
            <a:lvl6pPr indent="-228600" lvl="5" marL="2743200" algn="l">
              <a:lnSpc>
                <a:spcPct val="90000"/>
              </a:lnSpc>
              <a:spcBef>
                <a:spcPts val="733"/>
              </a:spcBef>
              <a:spcAft>
                <a:spcPts val="0"/>
              </a:spcAft>
              <a:buClr>
                <a:schemeClr val="dk1"/>
              </a:buClr>
              <a:buSzPts val="2347"/>
              <a:buNone/>
              <a:defRPr b="1" sz="2347"/>
            </a:lvl6pPr>
            <a:lvl7pPr indent="-228600" lvl="6" marL="3200400" algn="l">
              <a:lnSpc>
                <a:spcPct val="90000"/>
              </a:lnSpc>
              <a:spcBef>
                <a:spcPts val="733"/>
              </a:spcBef>
              <a:spcAft>
                <a:spcPts val="0"/>
              </a:spcAft>
              <a:buClr>
                <a:schemeClr val="dk1"/>
              </a:buClr>
              <a:buSzPts val="2347"/>
              <a:buNone/>
              <a:defRPr b="1" sz="2347"/>
            </a:lvl7pPr>
            <a:lvl8pPr indent="-228600" lvl="7" marL="3657600" algn="l">
              <a:lnSpc>
                <a:spcPct val="90000"/>
              </a:lnSpc>
              <a:spcBef>
                <a:spcPts val="733"/>
              </a:spcBef>
              <a:spcAft>
                <a:spcPts val="0"/>
              </a:spcAft>
              <a:buClr>
                <a:schemeClr val="dk1"/>
              </a:buClr>
              <a:buSzPts val="2347"/>
              <a:buNone/>
              <a:defRPr b="1" sz="2347"/>
            </a:lvl8pPr>
            <a:lvl9pPr indent="-228600" lvl="8" marL="4114800" algn="l">
              <a:lnSpc>
                <a:spcPct val="90000"/>
              </a:lnSpc>
              <a:spcBef>
                <a:spcPts val="733"/>
              </a:spcBef>
              <a:spcAft>
                <a:spcPts val="0"/>
              </a:spcAft>
              <a:buClr>
                <a:schemeClr val="dk1"/>
              </a:buClr>
              <a:buSzPts val="2347"/>
              <a:buNone/>
              <a:defRPr b="1" sz="2347"/>
            </a:lvl9pPr>
          </a:lstStyle>
          <a:p/>
        </p:txBody>
      </p:sp>
      <p:sp>
        <p:nvSpPr>
          <p:cNvPr id="42" name="Google Shape;42;p9"/>
          <p:cNvSpPr txBox="1"/>
          <p:nvPr>
            <p:ph idx="4" type="body"/>
          </p:nvPr>
        </p:nvSpPr>
        <p:spPr>
          <a:xfrm>
            <a:off x="7869556" y="3674110"/>
            <a:ext cx="6608565" cy="54040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467"/>
              </a:spcBef>
              <a:spcAft>
                <a:spcPts val="0"/>
              </a:spcAft>
              <a:buClr>
                <a:schemeClr val="dk1"/>
              </a:buClr>
              <a:buSzPts val="1800"/>
              <a:buChar char="•"/>
              <a:defRPr/>
            </a:lvl1pPr>
            <a:lvl2pPr indent="-342900" lvl="1" marL="914400" algn="l">
              <a:lnSpc>
                <a:spcPct val="90000"/>
              </a:lnSpc>
              <a:spcBef>
                <a:spcPts val="733"/>
              </a:spcBef>
              <a:spcAft>
                <a:spcPts val="0"/>
              </a:spcAft>
              <a:buClr>
                <a:schemeClr val="dk1"/>
              </a:buClr>
              <a:buSzPts val="1800"/>
              <a:buChar char="•"/>
              <a:defRPr/>
            </a:lvl2pPr>
            <a:lvl3pPr indent="-342900" lvl="2" marL="1371600" algn="l">
              <a:lnSpc>
                <a:spcPct val="90000"/>
              </a:lnSpc>
              <a:spcBef>
                <a:spcPts val="733"/>
              </a:spcBef>
              <a:spcAft>
                <a:spcPts val="0"/>
              </a:spcAft>
              <a:buClr>
                <a:schemeClr val="dk1"/>
              </a:buClr>
              <a:buSzPts val="1800"/>
              <a:buChar char="•"/>
              <a:defRPr/>
            </a:lvl3pPr>
            <a:lvl4pPr indent="-342900" lvl="3" marL="1828800" algn="l">
              <a:lnSpc>
                <a:spcPct val="90000"/>
              </a:lnSpc>
              <a:spcBef>
                <a:spcPts val="733"/>
              </a:spcBef>
              <a:spcAft>
                <a:spcPts val="0"/>
              </a:spcAft>
              <a:buClr>
                <a:schemeClr val="dk1"/>
              </a:buClr>
              <a:buSzPts val="1800"/>
              <a:buChar char="•"/>
              <a:defRPr/>
            </a:lvl4pPr>
            <a:lvl5pPr indent="-342900" lvl="4" marL="2286000" algn="l">
              <a:lnSpc>
                <a:spcPct val="90000"/>
              </a:lnSpc>
              <a:spcBef>
                <a:spcPts val="733"/>
              </a:spcBef>
              <a:spcAft>
                <a:spcPts val="0"/>
              </a:spcAft>
              <a:buClr>
                <a:schemeClr val="dk1"/>
              </a:buClr>
              <a:buSzPts val="1800"/>
              <a:buChar char="•"/>
              <a:defRPr/>
            </a:lvl5pPr>
            <a:lvl6pPr indent="-342900" lvl="5" marL="2743200" algn="l">
              <a:lnSpc>
                <a:spcPct val="90000"/>
              </a:lnSpc>
              <a:spcBef>
                <a:spcPts val="733"/>
              </a:spcBef>
              <a:spcAft>
                <a:spcPts val="0"/>
              </a:spcAft>
              <a:buClr>
                <a:schemeClr val="dk1"/>
              </a:buClr>
              <a:buSzPts val="1800"/>
              <a:buChar char="•"/>
              <a:defRPr/>
            </a:lvl6pPr>
            <a:lvl7pPr indent="-342900" lvl="6" marL="3200400" algn="l">
              <a:lnSpc>
                <a:spcPct val="90000"/>
              </a:lnSpc>
              <a:spcBef>
                <a:spcPts val="733"/>
              </a:spcBef>
              <a:spcAft>
                <a:spcPts val="0"/>
              </a:spcAft>
              <a:buClr>
                <a:schemeClr val="dk1"/>
              </a:buClr>
              <a:buSzPts val="1800"/>
              <a:buChar char="•"/>
              <a:defRPr/>
            </a:lvl7pPr>
            <a:lvl8pPr indent="-342900" lvl="7" marL="3657600" algn="l">
              <a:lnSpc>
                <a:spcPct val="90000"/>
              </a:lnSpc>
              <a:spcBef>
                <a:spcPts val="733"/>
              </a:spcBef>
              <a:spcAft>
                <a:spcPts val="0"/>
              </a:spcAft>
              <a:buClr>
                <a:schemeClr val="dk1"/>
              </a:buClr>
              <a:buSzPts val="1800"/>
              <a:buChar char="•"/>
              <a:defRPr/>
            </a:lvl8pPr>
            <a:lvl9pPr indent="-342900" lvl="8" marL="4114800" algn="l">
              <a:lnSpc>
                <a:spcPct val="90000"/>
              </a:lnSpc>
              <a:spcBef>
                <a:spcPts val="733"/>
              </a:spcBef>
              <a:spcAft>
                <a:spcPts val="0"/>
              </a:spcAft>
              <a:buClr>
                <a:schemeClr val="dk1"/>
              </a:buClr>
              <a:buSzPts val="1800"/>
              <a:buChar char="•"/>
              <a:defRPr/>
            </a:lvl9pPr>
          </a:lstStyle>
          <a:p/>
        </p:txBody>
      </p:sp>
      <p:sp>
        <p:nvSpPr>
          <p:cNvPr id="43" name="Google Shape;43;p9"/>
          <p:cNvSpPr txBox="1"/>
          <p:nvPr>
            <p:ph idx="10" type="dt"/>
          </p:nvPr>
        </p:nvSpPr>
        <p:spPr>
          <a:xfrm>
            <a:off x="1068705" y="9322649"/>
            <a:ext cx="349758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9"/>
          <p:cNvSpPr txBox="1"/>
          <p:nvPr>
            <p:ph idx="11" type="ftr"/>
          </p:nvPr>
        </p:nvSpPr>
        <p:spPr>
          <a:xfrm>
            <a:off x="5149215" y="9322649"/>
            <a:ext cx="5246370"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9"/>
          <p:cNvSpPr txBox="1"/>
          <p:nvPr>
            <p:ph idx="12" type="sldNum"/>
          </p:nvPr>
        </p:nvSpPr>
        <p:spPr>
          <a:xfrm>
            <a:off x="10978515" y="9322649"/>
            <a:ext cx="349758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6" name="Shape 46"/>
        <p:cNvGrpSpPr/>
        <p:nvPr/>
      </p:nvGrpSpPr>
      <p:grpSpPr>
        <a:xfrm>
          <a:off x="0" y="0"/>
          <a:ext cx="0" cy="0"/>
          <a:chOff x="0" y="0"/>
          <a:chExt cx="0" cy="0"/>
        </a:xfrm>
      </p:grpSpPr>
      <p:sp>
        <p:nvSpPr>
          <p:cNvPr id="47" name="Google Shape;47;p10"/>
          <p:cNvSpPr txBox="1"/>
          <p:nvPr>
            <p:ph type="title"/>
          </p:nvPr>
        </p:nvSpPr>
        <p:spPr>
          <a:xfrm>
            <a:off x="1068705" y="535519"/>
            <a:ext cx="13407390"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0"/>
          <p:cNvSpPr txBox="1"/>
          <p:nvPr>
            <p:ph idx="10" type="dt"/>
          </p:nvPr>
        </p:nvSpPr>
        <p:spPr>
          <a:xfrm>
            <a:off x="1068705" y="9322649"/>
            <a:ext cx="349758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0"/>
          <p:cNvSpPr txBox="1"/>
          <p:nvPr>
            <p:ph idx="11" type="ftr"/>
          </p:nvPr>
        </p:nvSpPr>
        <p:spPr>
          <a:xfrm>
            <a:off x="5149215" y="9322649"/>
            <a:ext cx="5246370"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10"/>
          <p:cNvSpPr txBox="1"/>
          <p:nvPr>
            <p:ph idx="12" type="sldNum"/>
          </p:nvPr>
        </p:nvSpPr>
        <p:spPr>
          <a:xfrm>
            <a:off x="10978515" y="9322649"/>
            <a:ext cx="349758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1" name="Shape 51"/>
        <p:cNvGrpSpPr/>
        <p:nvPr/>
      </p:nvGrpSpPr>
      <p:grpSpPr>
        <a:xfrm>
          <a:off x="0" y="0"/>
          <a:ext cx="0" cy="0"/>
          <a:chOff x="0" y="0"/>
          <a:chExt cx="0" cy="0"/>
        </a:xfrm>
      </p:grpSpPr>
      <p:sp>
        <p:nvSpPr>
          <p:cNvPr id="52" name="Google Shape;52;p11"/>
          <p:cNvSpPr txBox="1"/>
          <p:nvPr>
            <p:ph type="title"/>
          </p:nvPr>
        </p:nvSpPr>
        <p:spPr>
          <a:xfrm>
            <a:off x="1070730" y="670560"/>
            <a:ext cx="5013603" cy="23469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693"/>
              <a:buFont typeface="Calibri"/>
              <a:buNone/>
              <a:defRPr sz="4693"/>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1"/>
          <p:cNvSpPr txBox="1"/>
          <p:nvPr>
            <p:ph idx="1" type="body"/>
          </p:nvPr>
        </p:nvSpPr>
        <p:spPr>
          <a:xfrm>
            <a:off x="6608565" y="1448226"/>
            <a:ext cx="7869555" cy="7147983"/>
          </a:xfrm>
          <a:prstGeom prst="rect">
            <a:avLst/>
          </a:prstGeom>
          <a:noFill/>
          <a:ln>
            <a:noFill/>
          </a:ln>
        </p:spPr>
        <p:txBody>
          <a:bodyPr anchorCtr="0" anchor="t" bIns="45700" lIns="91425" spcFirstLastPara="1" rIns="91425" wrap="square" tIns="45700">
            <a:normAutofit/>
          </a:bodyPr>
          <a:lstStyle>
            <a:lvl1pPr indent="-526605" lvl="0" marL="457200" algn="l">
              <a:lnSpc>
                <a:spcPct val="90000"/>
              </a:lnSpc>
              <a:spcBef>
                <a:spcPts val="1467"/>
              </a:spcBef>
              <a:spcAft>
                <a:spcPts val="0"/>
              </a:spcAft>
              <a:buClr>
                <a:schemeClr val="dk1"/>
              </a:buClr>
              <a:buSzPts val="4693"/>
              <a:buChar char="•"/>
              <a:defRPr sz="4693"/>
            </a:lvl1pPr>
            <a:lvl2pPr indent="-489394" lvl="1" marL="914400" algn="l">
              <a:lnSpc>
                <a:spcPct val="90000"/>
              </a:lnSpc>
              <a:spcBef>
                <a:spcPts val="733"/>
              </a:spcBef>
              <a:spcAft>
                <a:spcPts val="0"/>
              </a:spcAft>
              <a:buClr>
                <a:schemeClr val="dk1"/>
              </a:buClr>
              <a:buSzPts val="4107"/>
              <a:buChar char="•"/>
              <a:defRPr sz="4107"/>
            </a:lvl2pPr>
            <a:lvl3pPr indent="-452119" lvl="2" marL="1371600" algn="l">
              <a:lnSpc>
                <a:spcPct val="90000"/>
              </a:lnSpc>
              <a:spcBef>
                <a:spcPts val="733"/>
              </a:spcBef>
              <a:spcAft>
                <a:spcPts val="0"/>
              </a:spcAft>
              <a:buClr>
                <a:schemeClr val="dk1"/>
              </a:buClr>
              <a:buSzPts val="3520"/>
              <a:buChar char="•"/>
              <a:defRPr sz="3520"/>
            </a:lvl3pPr>
            <a:lvl4pPr indent="-414845" lvl="3" marL="1828800" algn="l">
              <a:lnSpc>
                <a:spcPct val="90000"/>
              </a:lnSpc>
              <a:spcBef>
                <a:spcPts val="733"/>
              </a:spcBef>
              <a:spcAft>
                <a:spcPts val="0"/>
              </a:spcAft>
              <a:buClr>
                <a:schemeClr val="dk1"/>
              </a:buClr>
              <a:buSzPts val="2933"/>
              <a:buChar char="•"/>
              <a:defRPr sz="2933"/>
            </a:lvl4pPr>
            <a:lvl5pPr indent="-414845" lvl="4" marL="2286000" algn="l">
              <a:lnSpc>
                <a:spcPct val="90000"/>
              </a:lnSpc>
              <a:spcBef>
                <a:spcPts val="733"/>
              </a:spcBef>
              <a:spcAft>
                <a:spcPts val="0"/>
              </a:spcAft>
              <a:buClr>
                <a:schemeClr val="dk1"/>
              </a:buClr>
              <a:buSzPts val="2933"/>
              <a:buChar char="•"/>
              <a:defRPr sz="2933"/>
            </a:lvl5pPr>
            <a:lvl6pPr indent="-414845" lvl="5" marL="2743200" algn="l">
              <a:lnSpc>
                <a:spcPct val="90000"/>
              </a:lnSpc>
              <a:spcBef>
                <a:spcPts val="733"/>
              </a:spcBef>
              <a:spcAft>
                <a:spcPts val="0"/>
              </a:spcAft>
              <a:buClr>
                <a:schemeClr val="dk1"/>
              </a:buClr>
              <a:buSzPts val="2933"/>
              <a:buChar char="•"/>
              <a:defRPr sz="2933"/>
            </a:lvl6pPr>
            <a:lvl7pPr indent="-414845" lvl="6" marL="3200400" algn="l">
              <a:lnSpc>
                <a:spcPct val="90000"/>
              </a:lnSpc>
              <a:spcBef>
                <a:spcPts val="733"/>
              </a:spcBef>
              <a:spcAft>
                <a:spcPts val="0"/>
              </a:spcAft>
              <a:buClr>
                <a:schemeClr val="dk1"/>
              </a:buClr>
              <a:buSzPts val="2933"/>
              <a:buChar char="•"/>
              <a:defRPr sz="2933"/>
            </a:lvl7pPr>
            <a:lvl8pPr indent="-414845" lvl="7" marL="3657600" algn="l">
              <a:lnSpc>
                <a:spcPct val="90000"/>
              </a:lnSpc>
              <a:spcBef>
                <a:spcPts val="733"/>
              </a:spcBef>
              <a:spcAft>
                <a:spcPts val="0"/>
              </a:spcAft>
              <a:buClr>
                <a:schemeClr val="dk1"/>
              </a:buClr>
              <a:buSzPts val="2933"/>
              <a:buChar char="•"/>
              <a:defRPr sz="2933"/>
            </a:lvl8pPr>
            <a:lvl9pPr indent="-414845" lvl="8" marL="4114800" algn="l">
              <a:lnSpc>
                <a:spcPct val="90000"/>
              </a:lnSpc>
              <a:spcBef>
                <a:spcPts val="733"/>
              </a:spcBef>
              <a:spcAft>
                <a:spcPts val="0"/>
              </a:spcAft>
              <a:buClr>
                <a:schemeClr val="dk1"/>
              </a:buClr>
              <a:buSzPts val="2933"/>
              <a:buChar char="•"/>
              <a:defRPr sz="2933"/>
            </a:lvl9pPr>
          </a:lstStyle>
          <a:p/>
        </p:txBody>
      </p:sp>
      <p:sp>
        <p:nvSpPr>
          <p:cNvPr id="54" name="Google Shape;54;p11"/>
          <p:cNvSpPr txBox="1"/>
          <p:nvPr>
            <p:ph idx="2" type="body"/>
          </p:nvPr>
        </p:nvSpPr>
        <p:spPr>
          <a:xfrm>
            <a:off x="1070730" y="3017520"/>
            <a:ext cx="5013603" cy="559032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467"/>
              </a:spcBef>
              <a:spcAft>
                <a:spcPts val="0"/>
              </a:spcAft>
              <a:buClr>
                <a:schemeClr val="dk1"/>
              </a:buClr>
              <a:buSzPts val="2347"/>
              <a:buNone/>
              <a:defRPr sz="2347"/>
            </a:lvl1pPr>
            <a:lvl2pPr indent="-228600" lvl="1" marL="914400" algn="l">
              <a:lnSpc>
                <a:spcPct val="90000"/>
              </a:lnSpc>
              <a:spcBef>
                <a:spcPts val="733"/>
              </a:spcBef>
              <a:spcAft>
                <a:spcPts val="0"/>
              </a:spcAft>
              <a:buClr>
                <a:schemeClr val="dk1"/>
              </a:buClr>
              <a:buSzPts val="2053"/>
              <a:buNone/>
              <a:defRPr sz="2053"/>
            </a:lvl2pPr>
            <a:lvl3pPr indent="-228600" lvl="2" marL="1371600" algn="l">
              <a:lnSpc>
                <a:spcPct val="90000"/>
              </a:lnSpc>
              <a:spcBef>
                <a:spcPts val="733"/>
              </a:spcBef>
              <a:spcAft>
                <a:spcPts val="0"/>
              </a:spcAft>
              <a:buClr>
                <a:schemeClr val="dk1"/>
              </a:buClr>
              <a:buSzPts val="1760"/>
              <a:buNone/>
              <a:defRPr sz="1760"/>
            </a:lvl3pPr>
            <a:lvl4pPr indent="-228600" lvl="3" marL="1828800" algn="l">
              <a:lnSpc>
                <a:spcPct val="90000"/>
              </a:lnSpc>
              <a:spcBef>
                <a:spcPts val="733"/>
              </a:spcBef>
              <a:spcAft>
                <a:spcPts val="0"/>
              </a:spcAft>
              <a:buClr>
                <a:schemeClr val="dk1"/>
              </a:buClr>
              <a:buSzPts val="1467"/>
              <a:buNone/>
              <a:defRPr sz="1467"/>
            </a:lvl4pPr>
            <a:lvl5pPr indent="-228600" lvl="4" marL="2286000" algn="l">
              <a:lnSpc>
                <a:spcPct val="90000"/>
              </a:lnSpc>
              <a:spcBef>
                <a:spcPts val="733"/>
              </a:spcBef>
              <a:spcAft>
                <a:spcPts val="0"/>
              </a:spcAft>
              <a:buClr>
                <a:schemeClr val="dk1"/>
              </a:buClr>
              <a:buSzPts val="1467"/>
              <a:buNone/>
              <a:defRPr sz="1467"/>
            </a:lvl5pPr>
            <a:lvl6pPr indent="-228600" lvl="5" marL="2743200" algn="l">
              <a:lnSpc>
                <a:spcPct val="90000"/>
              </a:lnSpc>
              <a:spcBef>
                <a:spcPts val="733"/>
              </a:spcBef>
              <a:spcAft>
                <a:spcPts val="0"/>
              </a:spcAft>
              <a:buClr>
                <a:schemeClr val="dk1"/>
              </a:buClr>
              <a:buSzPts val="1467"/>
              <a:buNone/>
              <a:defRPr sz="1467"/>
            </a:lvl6pPr>
            <a:lvl7pPr indent="-228600" lvl="6" marL="3200400" algn="l">
              <a:lnSpc>
                <a:spcPct val="90000"/>
              </a:lnSpc>
              <a:spcBef>
                <a:spcPts val="733"/>
              </a:spcBef>
              <a:spcAft>
                <a:spcPts val="0"/>
              </a:spcAft>
              <a:buClr>
                <a:schemeClr val="dk1"/>
              </a:buClr>
              <a:buSzPts val="1467"/>
              <a:buNone/>
              <a:defRPr sz="1467"/>
            </a:lvl7pPr>
            <a:lvl8pPr indent="-228600" lvl="7" marL="3657600" algn="l">
              <a:lnSpc>
                <a:spcPct val="90000"/>
              </a:lnSpc>
              <a:spcBef>
                <a:spcPts val="733"/>
              </a:spcBef>
              <a:spcAft>
                <a:spcPts val="0"/>
              </a:spcAft>
              <a:buClr>
                <a:schemeClr val="dk1"/>
              </a:buClr>
              <a:buSzPts val="1467"/>
              <a:buNone/>
              <a:defRPr sz="1467"/>
            </a:lvl8pPr>
            <a:lvl9pPr indent="-228600" lvl="8" marL="4114800" algn="l">
              <a:lnSpc>
                <a:spcPct val="90000"/>
              </a:lnSpc>
              <a:spcBef>
                <a:spcPts val="733"/>
              </a:spcBef>
              <a:spcAft>
                <a:spcPts val="0"/>
              </a:spcAft>
              <a:buClr>
                <a:schemeClr val="dk1"/>
              </a:buClr>
              <a:buSzPts val="1467"/>
              <a:buNone/>
              <a:defRPr sz="1467"/>
            </a:lvl9pPr>
          </a:lstStyle>
          <a:p/>
        </p:txBody>
      </p:sp>
      <p:sp>
        <p:nvSpPr>
          <p:cNvPr id="55" name="Google Shape;55;p11"/>
          <p:cNvSpPr txBox="1"/>
          <p:nvPr>
            <p:ph idx="10" type="dt"/>
          </p:nvPr>
        </p:nvSpPr>
        <p:spPr>
          <a:xfrm>
            <a:off x="1068705" y="9322649"/>
            <a:ext cx="349758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1"/>
          <p:cNvSpPr txBox="1"/>
          <p:nvPr>
            <p:ph idx="11" type="ftr"/>
          </p:nvPr>
        </p:nvSpPr>
        <p:spPr>
          <a:xfrm>
            <a:off x="5149215" y="9322649"/>
            <a:ext cx="5246370"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1"/>
          <p:cNvSpPr txBox="1"/>
          <p:nvPr>
            <p:ph idx="12" type="sldNum"/>
          </p:nvPr>
        </p:nvSpPr>
        <p:spPr>
          <a:xfrm>
            <a:off x="10978515" y="9322649"/>
            <a:ext cx="349758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8" name="Shape 58"/>
        <p:cNvGrpSpPr/>
        <p:nvPr/>
      </p:nvGrpSpPr>
      <p:grpSpPr>
        <a:xfrm>
          <a:off x="0" y="0"/>
          <a:ext cx="0" cy="0"/>
          <a:chOff x="0" y="0"/>
          <a:chExt cx="0" cy="0"/>
        </a:xfrm>
      </p:grpSpPr>
      <p:sp>
        <p:nvSpPr>
          <p:cNvPr id="59" name="Google Shape;59;p12"/>
          <p:cNvSpPr txBox="1"/>
          <p:nvPr>
            <p:ph type="title"/>
          </p:nvPr>
        </p:nvSpPr>
        <p:spPr>
          <a:xfrm>
            <a:off x="1070730" y="670560"/>
            <a:ext cx="5013603" cy="23469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693"/>
              <a:buFont typeface="Calibri"/>
              <a:buNone/>
              <a:defRPr sz="4693"/>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2"/>
          <p:cNvSpPr/>
          <p:nvPr>
            <p:ph idx="2" type="pic"/>
          </p:nvPr>
        </p:nvSpPr>
        <p:spPr>
          <a:xfrm>
            <a:off x="6608565" y="1448226"/>
            <a:ext cx="7869555" cy="7147983"/>
          </a:xfrm>
          <a:prstGeom prst="rect">
            <a:avLst/>
          </a:prstGeom>
          <a:noFill/>
          <a:ln>
            <a:noFill/>
          </a:ln>
        </p:spPr>
      </p:sp>
      <p:sp>
        <p:nvSpPr>
          <p:cNvPr id="61" name="Google Shape;61;p12"/>
          <p:cNvSpPr txBox="1"/>
          <p:nvPr>
            <p:ph idx="1" type="body"/>
          </p:nvPr>
        </p:nvSpPr>
        <p:spPr>
          <a:xfrm>
            <a:off x="1070730" y="3017520"/>
            <a:ext cx="5013603" cy="559032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467"/>
              </a:spcBef>
              <a:spcAft>
                <a:spcPts val="0"/>
              </a:spcAft>
              <a:buClr>
                <a:schemeClr val="dk1"/>
              </a:buClr>
              <a:buSzPts val="2347"/>
              <a:buNone/>
              <a:defRPr sz="2347"/>
            </a:lvl1pPr>
            <a:lvl2pPr indent="-228600" lvl="1" marL="914400" algn="l">
              <a:lnSpc>
                <a:spcPct val="90000"/>
              </a:lnSpc>
              <a:spcBef>
                <a:spcPts val="733"/>
              </a:spcBef>
              <a:spcAft>
                <a:spcPts val="0"/>
              </a:spcAft>
              <a:buClr>
                <a:schemeClr val="dk1"/>
              </a:buClr>
              <a:buSzPts val="2053"/>
              <a:buNone/>
              <a:defRPr sz="2053"/>
            </a:lvl2pPr>
            <a:lvl3pPr indent="-228600" lvl="2" marL="1371600" algn="l">
              <a:lnSpc>
                <a:spcPct val="90000"/>
              </a:lnSpc>
              <a:spcBef>
                <a:spcPts val="733"/>
              </a:spcBef>
              <a:spcAft>
                <a:spcPts val="0"/>
              </a:spcAft>
              <a:buClr>
                <a:schemeClr val="dk1"/>
              </a:buClr>
              <a:buSzPts val="1760"/>
              <a:buNone/>
              <a:defRPr sz="1760"/>
            </a:lvl3pPr>
            <a:lvl4pPr indent="-228600" lvl="3" marL="1828800" algn="l">
              <a:lnSpc>
                <a:spcPct val="90000"/>
              </a:lnSpc>
              <a:spcBef>
                <a:spcPts val="733"/>
              </a:spcBef>
              <a:spcAft>
                <a:spcPts val="0"/>
              </a:spcAft>
              <a:buClr>
                <a:schemeClr val="dk1"/>
              </a:buClr>
              <a:buSzPts val="1467"/>
              <a:buNone/>
              <a:defRPr sz="1467"/>
            </a:lvl4pPr>
            <a:lvl5pPr indent="-228600" lvl="4" marL="2286000" algn="l">
              <a:lnSpc>
                <a:spcPct val="90000"/>
              </a:lnSpc>
              <a:spcBef>
                <a:spcPts val="733"/>
              </a:spcBef>
              <a:spcAft>
                <a:spcPts val="0"/>
              </a:spcAft>
              <a:buClr>
                <a:schemeClr val="dk1"/>
              </a:buClr>
              <a:buSzPts val="1467"/>
              <a:buNone/>
              <a:defRPr sz="1467"/>
            </a:lvl5pPr>
            <a:lvl6pPr indent="-228600" lvl="5" marL="2743200" algn="l">
              <a:lnSpc>
                <a:spcPct val="90000"/>
              </a:lnSpc>
              <a:spcBef>
                <a:spcPts val="733"/>
              </a:spcBef>
              <a:spcAft>
                <a:spcPts val="0"/>
              </a:spcAft>
              <a:buClr>
                <a:schemeClr val="dk1"/>
              </a:buClr>
              <a:buSzPts val="1467"/>
              <a:buNone/>
              <a:defRPr sz="1467"/>
            </a:lvl6pPr>
            <a:lvl7pPr indent="-228600" lvl="6" marL="3200400" algn="l">
              <a:lnSpc>
                <a:spcPct val="90000"/>
              </a:lnSpc>
              <a:spcBef>
                <a:spcPts val="733"/>
              </a:spcBef>
              <a:spcAft>
                <a:spcPts val="0"/>
              </a:spcAft>
              <a:buClr>
                <a:schemeClr val="dk1"/>
              </a:buClr>
              <a:buSzPts val="1467"/>
              <a:buNone/>
              <a:defRPr sz="1467"/>
            </a:lvl7pPr>
            <a:lvl8pPr indent="-228600" lvl="7" marL="3657600" algn="l">
              <a:lnSpc>
                <a:spcPct val="90000"/>
              </a:lnSpc>
              <a:spcBef>
                <a:spcPts val="733"/>
              </a:spcBef>
              <a:spcAft>
                <a:spcPts val="0"/>
              </a:spcAft>
              <a:buClr>
                <a:schemeClr val="dk1"/>
              </a:buClr>
              <a:buSzPts val="1467"/>
              <a:buNone/>
              <a:defRPr sz="1467"/>
            </a:lvl8pPr>
            <a:lvl9pPr indent="-228600" lvl="8" marL="4114800" algn="l">
              <a:lnSpc>
                <a:spcPct val="90000"/>
              </a:lnSpc>
              <a:spcBef>
                <a:spcPts val="733"/>
              </a:spcBef>
              <a:spcAft>
                <a:spcPts val="0"/>
              </a:spcAft>
              <a:buClr>
                <a:schemeClr val="dk1"/>
              </a:buClr>
              <a:buSzPts val="1467"/>
              <a:buNone/>
              <a:defRPr sz="1467"/>
            </a:lvl9pPr>
          </a:lstStyle>
          <a:p/>
        </p:txBody>
      </p:sp>
      <p:sp>
        <p:nvSpPr>
          <p:cNvPr id="62" name="Google Shape;62;p12"/>
          <p:cNvSpPr txBox="1"/>
          <p:nvPr>
            <p:ph idx="10" type="dt"/>
          </p:nvPr>
        </p:nvSpPr>
        <p:spPr>
          <a:xfrm>
            <a:off x="1068705" y="9322649"/>
            <a:ext cx="349758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2"/>
          <p:cNvSpPr txBox="1"/>
          <p:nvPr>
            <p:ph idx="11" type="ftr"/>
          </p:nvPr>
        </p:nvSpPr>
        <p:spPr>
          <a:xfrm>
            <a:off x="5149215" y="9322649"/>
            <a:ext cx="5246370"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2"/>
          <p:cNvSpPr txBox="1"/>
          <p:nvPr>
            <p:ph idx="12" type="sldNum"/>
          </p:nvPr>
        </p:nvSpPr>
        <p:spPr>
          <a:xfrm>
            <a:off x="10978515" y="9322649"/>
            <a:ext cx="349758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1068705" y="535519"/>
            <a:ext cx="13407390" cy="1944159"/>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6453"/>
              <a:buFont typeface="Calibri"/>
              <a:buNone/>
              <a:defRPr b="0" i="0" sz="6453"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3"/>
          <p:cNvSpPr txBox="1"/>
          <p:nvPr>
            <p:ph idx="1" type="body"/>
          </p:nvPr>
        </p:nvSpPr>
        <p:spPr>
          <a:xfrm>
            <a:off x="1068705" y="2677584"/>
            <a:ext cx="13407390" cy="6381962"/>
          </a:xfrm>
          <a:prstGeom prst="rect">
            <a:avLst/>
          </a:prstGeom>
          <a:noFill/>
          <a:ln>
            <a:noFill/>
          </a:ln>
        </p:spPr>
        <p:txBody>
          <a:bodyPr anchorCtr="0" anchor="t" bIns="45700" lIns="91425" spcFirstLastPara="1" rIns="91425" wrap="square" tIns="45700">
            <a:normAutofit/>
          </a:bodyPr>
          <a:lstStyle>
            <a:lvl1pPr indent="-489394" lvl="0" marL="457200" marR="0" rtl="0" algn="l">
              <a:lnSpc>
                <a:spcPct val="90000"/>
              </a:lnSpc>
              <a:spcBef>
                <a:spcPts val="1467"/>
              </a:spcBef>
              <a:spcAft>
                <a:spcPts val="0"/>
              </a:spcAft>
              <a:buClr>
                <a:schemeClr val="dk1"/>
              </a:buClr>
              <a:buSzPts val="4107"/>
              <a:buFont typeface="Arial"/>
              <a:buChar char="•"/>
              <a:defRPr b="0" i="0" sz="4107" u="none" cap="none" strike="noStrike">
                <a:solidFill>
                  <a:schemeClr val="dk1"/>
                </a:solidFill>
                <a:latin typeface="Calibri"/>
                <a:ea typeface="Calibri"/>
                <a:cs typeface="Calibri"/>
                <a:sym typeface="Calibri"/>
              </a:defRPr>
            </a:lvl1pPr>
            <a:lvl2pPr indent="-452119" lvl="1" marL="914400" marR="0" rtl="0" algn="l">
              <a:lnSpc>
                <a:spcPct val="90000"/>
              </a:lnSpc>
              <a:spcBef>
                <a:spcPts val="733"/>
              </a:spcBef>
              <a:spcAft>
                <a:spcPts val="0"/>
              </a:spcAft>
              <a:buClr>
                <a:schemeClr val="dk1"/>
              </a:buClr>
              <a:buSzPts val="3520"/>
              <a:buFont typeface="Arial"/>
              <a:buChar char="•"/>
              <a:defRPr b="0" i="0" sz="3520" u="none" cap="none" strike="noStrike">
                <a:solidFill>
                  <a:schemeClr val="dk1"/>
                </a:solidFill>
                <a:latin typeface="Calibri"/>
                <a:ea typeface="Calibri"/>
                <a:cs typeface="Calibri"/>
                <a:sym typeface="Calibri"/>
              </a:defRPr>
            </a:lvl2pPr>
            <a:lvl3pPr indent="-414845" lvl="2" marL="1371600" marR="0" rtl="0" algn="l">
              <a:lnSpc>
                <a:spcPct val="90000"/>
              </a:lnSpc>
              <a:spcBef>
                <a:spcPts val="733"/>
              </a:spcBef>
              <a:spcAft>
                <a:spcPts val="0"/>
              </a:spcAft>
              <a:buClr>
                <a:schemeClr val="dk1"/>
              </a:buClr>
              <a:buSzPts val="2933"/>
              <a:buFont typeface="Arial"/>
              <a:buChar char="•"/>
              <a:defRPr b="0" i="0" sz="2933" u="none" cap="none" strike="noStrike">
                <a:solidFill>
                  <a:schemeClr val="dk1"/>
                </a:solidFill>
                <a:latin typeface="Calibri"/>
                <a:ea typeface="Calibri"/>
                <a:cs typeface="Calibri"/>
                <a:sym typeface="Calibri"/>
              </a:defRPr>
            </a:lvl3pPr>
            <a:lvl4pPr indent="-396239" lvl="3" marL="1828800" marR="0" rtl="0" algn="l">
              <a:lnSpc>
                <a:spcPct val="90000"/>
              </a:lnSpc>
              <a:spcBef>
                <a:spcPts val="733"/>
              </a:spcBef>
              <a:spcAft>
                <a:spcPts val="0"/>
              </a:spcAft>
              <a:buClr>
                <a:schemeClr val="dk1"/>
              </a:buClr>
              <a:buSzPts val="2640"/>
              <a:buFont typeface="Arial"/>
              <a:buChar char="•"/>
              <a:defRPr b="0" i="0" sz="2640" u="none" cap="none" strike="noStrike">
                <a:solidFill>
                  <a:schemeClr val="dk1"/>
                </a:solidFill>
                <a:latin typeface="Calibri"/>
                <a:ea typeface="Calibri"/>
                <a:cs typeface="Calibri"/>
                <a:sym typeface="Calibri"/>
              </a:defRPr>
            </a:lvl4pPr>
            <a:lvl5pPr indent="-396239" lvl="4" marL="2286000" marR="0" rtl="0" algn="l">
              <a:lnSpc>
                <a:spcPct val="90000"/>
              </a:lnSpc>
              <a:spcBef>
                <a:spcPts val="733"/>
              </a:spcBef>
              <a:spcAft>
                <a:spcPts val="0"/>
              </a:spcAft>
              <a:buClr>
                <a:schemeClr val="dk1"/>
              </a:buClr>
              <a:buSzPts val="2640"/>
              <a:buFont typeface="Arial"/>
              <a:buChar char="•"/>
              <a:defRPr b="0" i="0" sz="2640" u="none" cap="none" strike="noStrike">
                <a:solidFill>
                  <a:schemeClr val="dk1"/>
                </a:solidFill>
                <a:latin typeface="Calibri"/>
                <a:ea typeface="Calibri"/>
                <a:cs typeface="Calibri"/>
                <a:sym typeface="Calibri"/>
              </a:defRPr>
            </a:lvl5pPr>
            <a:lvl6pPr indent="-396239" lvl="5" marL="2743200" marR="0" rtl="0" algn="l">
              <a:lnSpc>
                <a:spcPct val="90000"/>
              </a:lnSpc>
              <a:spcBef>
                <a:spcPts val="733"/>
              </a:spcBef>
              <a:spcAft>
                <a:spcPts val="0"/>
              </a:spcAft>
              <a:buClr>
                <a:schemeClr val="dk1"/>
              </a:buClr>
              <a:buSzPts val="2640"/>
              <a:buFont typeface="Arial"/>
              <a:buChar char="•"/>
              <a:defRPr b="0" i="0" sz="2640" u="none" cap="none" strike="noStrike">
                <a:solidFill>
                  <a:schemeClr val="dk1"/>
                </a:solidFill>
                <a:latin typeface="Calibri"/>
                <a:ea typeface="Calibri"/>
                <a:cs typeface="Calibri"/>
                <a:sym typeface="Calibri"/>
              </a:defRPr>
            </a:lvl6pPr>
            <a:lvl7pPr indent="-396239" lvl="6" marL="3200400" marR="0" rtl="0" algn="l">
              <a:lnSpc>
                <a:spcPct val="90000"/>
              </a:lnSpc>
              <a:spcBef>
                <a:spcPts val="733"/>
              </a:spcBef>
              <a:spcAft>
                <a:spcPts val="0"/>
              </a:spcAft>
              <a:buClr>
                <a:schemeClr val="dk1"/>
              </a:buClr>
              <a:buSzPts val="2640"/>
              <a:buFont typeface="Arial"/>
              <a:buChar char="•"/>
              <a:defRPr b="0" i="0" sz="2640" u="none" cap="none" strike="noStrike">
                <a:solidFill>
                  <a:schemeClr val="dk1"/>
                </a:solidFill>
                <a:latin typeface="Calibri"/>
                <a:ea typeface="Calibri"/>
                <a:cs typeface="Calibri"/>
                <a:sym typeface="Calibri"/>
              </a:defRPr>
            </a:lvl7pPr>
            <a:lvl8pPr indent="-396240" lvl="7" marL="3657600" marR="0" rtl="0" algn="l">
              <a:lnSpc>
                <a:spcPct val="90000"/>
              </a:lnSpc>
              <a:spcBef>
                <a:spcPts val="733"/>
              </a:spcBef>
              <a:spcAft>
                <a:spcPts val="0"/>
              </a:spcAft>
              <a:buClr>
                <a:schemeClr val="dk1"/>
              </a:buClr>
              <a:buSzPts val="2640"/>
              <a:buFont typeface="Arial"/>
              <a:buChar char="•"/>
              <a:defRPr b="0" i="0" sz="2640" u="none" cap="none" strike="noStrike">
                <a:solidFill>
                  <a:schemeClr val="dk1"/>
                </a:solidFill>
                <a:latin typeface="Calibri"/>
                <a:ea typeface="Calibri"/>
                <a:cs typeface="Calibri"/>
                <a:sym typeface="Calibri"/>
              </a:defRPr>
            </a:lvl8pPr>
            <a:lvl9pPr indent="-396240" lvl="8" marL="4114800" marR="0" rtl="0" algn="l">
              <a:lnSpc>
                <a:spcPct val="90000"/>
              </a:lnSpc>
              <a:spcBef>
                <a:spcPts val="733"/>
              </a:spcBef>
              <a:spcAft>
                <a:spcPts val="0"/>
              </a:spcAft>
              <a:buClr>
                <a:schemeClr val="dk1"/>
              </a:buClr>
              <a:buSzPts val="2640"/>
              <a:buFont typeface="Arial"/>
              <a:buChar char="•"/>
              <a:defRPr b="0" i="0" sz="2640" u="none" cap="none" strike="noStrike">
                <a:solidFill>
                  <a:schemeClr val="dk1"/>
                </a:solidFill>
                <a:latin typeface="Calibri"/>
                <a:ea typeface="Calibri"/>
                <a:cs typeface="Calibri"/>
                <a:sym typeface="Calibri"/>
              </a:defRPr>
            </a:lvl9pPr>
          </a:lstStyle>
          <a:p/>
        </p:txBody>
      </p:sp>
      <p:sp>
        <p:nvSpPr>
          <p:cNvPr id="8" name="Google Shape;8;p3"/>
          <p:cNvSpPr txBox="1"/>
          <p:nvPr>
            <p:ph idx="10" type="dt"/>
          </p:nvPr>
        </p:nvSpPr>
        <p:spPr>
          <a:xfrm>
            <a:off x="1068705" y="9322649"/>
            <a:ext cx="3497580" cy="535517"/>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76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3"/>
          <p:cNvSpPr txBox="1"/>
          <p:nvPr>
            <p:ph idx="11" type="ftr"/>
          </p:nvPr>
        </p:nvSpPr>
        <p:spPr>
          <a:xfrm>
            <a:off x="5149215" y="9322649"/>
            <a:ext cx="5246370" cy="535517"/>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76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3"/>
          <p:cNvSpPr txBox="1"/>
          <p:nvPr>
            <p:ph idx="12" type="sldNum"/>
          </p:nvPr>
        </p:nvSpPr>
        <p:spPr>
          <a:xfrm>
            <a:off x="10978515" y="9322649"/>
            <a:ext cx="3497580" cy="535517"/>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760"/>
              <a:buFont typeface="Arial"/>
              <a:buNone/>
              <a:defRPr b="0" i="0" sz="176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hyperlink" Target="mailto:loni@kollermarketinggroup.com" TargetMode="External"/><Relationship Id="rId5"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5.png"/><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0" name="Shape 80"/>
        <p:cNvGrpSpPr/>
        <p:nvPr/>
      </p:nvGrpSpPr>
      <p:grpSpPr>
        <a:xfrm>
          <a:off x="0" y="0"/>
          <a:ext cx="0" cy="0"/>
          <a:chOff x="0" y="0"/>
          <a:chExt cx="0" cy="0"/>
        </a:xfrm>
      </p:grpSpPr>
      <p:cxnSp>
        <p:nvCxnSpPr>
          <p:cNvPr id="81" name="Google Shape;81;p1"/>
          <p:cNvCxnSpPr/>
          <p:nvPr/>
        </p:nvCxnSpPr>
        <p:spPr>
          <a:xfrm>
            <a:off x="3916080" y="0"/>
            <a:ext cx="0" cy="10058400"/>
          </a:xfrm>
          <a:prstGeom prst="straightConnector1">
            <a:avLst/>
          </a:prstGeom>
          <a:noFill/>
          <a:ln cap="flat" cmpd="sng" w="9525">
            <a:solidFill>
              <a:srgbClr val="A5A5A5"/>
            </a:solidFill>
            <a:prstDash val="solid"/>
            <a:miter lim="800000"/>
            <a:headEnd len="sm" w="sm" type="none"/>
            <a:tailEnd len="sm" w="sm" type="none"/>
          </a:ln>
        </p:spPr>
      </p:cxnSp>
      <p:sp>
        <p:nvSpPr>
          <p:cNvPr id="82" name="Google Shape;82;p1"/>
          <p:cNvSpPr txBox="1"/>
          <p:nvPr/>
        </p:nvSpPr>
        <p:spPr>
          <a:xfrm>
            <a:off x="628050" y="757875"/>
            <a:ext cx="2826900" cy="3231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500"/>
              <a:buFont typeface="Arial"/>
              <a:buNone/>
            </a:pPr>
            <a:r>
              <a:rPr b="1" i="0" lang="en-US" sz="1500" u="none" cap="none" strike="noStrike">
                <a:solidFill>
                  <a:srgbClr val="CD2027"/>
                </a:solidFill>
                <a:latin typeface="Calibri"/>
                <a:ea typeface="Calibri"/>
                <a:cs typeface="Calibri"/>
                <a:sym typeface="Calibri"/>
              </a:rPr>
              <a:t>2023-2024 </a:t>
            </a:r>
            <a:endParaRPr b="0" i="0" sz="1500" u="none" cap="none" strike="noStrike">
              <a:solidFill>
                <a:srgbClr val="000000"/>
              </a:solidFill>
              <a:latin typeface="Arial"/>
              <a:ea typeface="Arial"/>
              <a:cs typeface="Arial"/>
              <a:sym typeface="Arial"/>
            </a:endParaRPr>
          </a:p>
        </p:txBody>
      </p:sp>
      <p:sp>
        <p:nvSpPr>
          <p:cNvPr id="83" name="Google Shape;83;p1"/>
          <p:cNvSpPr txBox="1"/>
          <p:nvPr/>
        </p:nvSpPr>
        <p:spPr>
          <a:xfrm>
            <a:off x="42425" y="1027475"/>
            <a:ext cx="3790200" cy="87375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600"/>
              <a:buFont typeface="Arial"/>
              <a:buNone/>
            </a:pPr>
            <a:r>
              <a:t/>
            </a:r>
            <a:endParaRPr b="0" i="1" sz="600" u="none" cap="none" strike="noStrike">
              <a:solidFill>
                <a:schemeClr val="dk1"/>
              </a:solidFill>
              <a:latin typeface="Calibri"/>
              <a:ea typeface="Calibri"/>
              <a:cs typeface="Calibri"/>
              <a:sym typeface="Calibri"/>
            </a:endParaRPr>
          </a:p>
          <a:p>
            <a:pPr indent="0" lvl="0" marL="0" marR="0" rtl="0" algn="ctr">
              <a:lnSpc>
                <a:spcPct val="115000"/>
              </a:lnSpc>
              <a:spcBef>
                <a:spcPts val="0"/>
              </a:spcBef>
              <a:spcAft>
                <a:spcPts val="0"/>
              </a:spcAft>
              <a:buClr>
                <a:srgbClr val="000000"/>
              </a:buClr>
              <a:buSzPts val="1500"/>
              <a:buFont typeface="Arial"/>
              <a:buNone/>
            </a:pPr>
            <a:r>
              <a:rPr b="1" i="0" lang="en-US" sz="1500" u="none" cap="none" strike="noStrike">
                <a:solidFill>
                  <a:schemeClr val="dk1"/>
                </a:solidFill>
                <a:latin typeface="Calibri"/>
                <a:ea typeface="Calibri"/>
                <a:cs typeface="Calibri"/>
                <a:sym typeface="Calibri"/>
              </a:rPr>
              <a:t>Sunday, October 15, 2023</a:t>
            </a:r>
            <a:endParaRPr b="1" i="0" sz="1500" u="none" cap="none" strike="noStrike">
              <a:solidFill>
                <a:schemeClr val="dk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400"/>
              <a:buFont typeface="Arial"/>
              <a:buNone/>
            </a:pPr>
            <a:r>
              <a:rPr b="1" i="0" lang="en-US" sz="1400" u="none" cap="none" strike="noStrike">
                <a:solidFill>
                  <a:schemeClr val="dk1"/>
                </a:solidFill>
                <a:latin typeface="Calibri"/>
                <a:ea typeface="Calibri"/>
                <a:cs typeface="Calibri"/>
                <a:sym typeface="Calibri"/>
              </a:rPr>
              <a:t>”Fiesta”  featuring </a:t>
            </a:r>
            <a:endParaRPr b="0" i="0" sz="1400" u="none" cap="none" strike="noStrike">
              <a:solidFill>
                <a:schemeClr val="dk1"/>
              </a:solidFill>
              <a:latin typeface="Arial"/>
              <a:ea typeface="Arial"/>
              <a:cs typeface="Arial"/>
              <a:sym typeface="Arial"/>
            </a:endParaRPr>
          </a:p>
          <a:p>
            <a:pPr indent="0" lvl="0" marL="0" marR="0" rtl="0" algn="ctr">
              <a:lnSpc>
                <a:spcPct val="115000"/>
              </a:lnSpc>
              <a:spcBef>
                <a:spcPts val="0"/>
              </a:spcBef>
              <a:spcAft>
                <a:spcPts val="0"/>
              </a:spcAft>
              <a:buClr>
                <a:schemeClr val="dk1"/>
              </a:buClr>
              <a:buSzPts val="1400"/>
              <a:buFont typeface="Arial"/>
              <a:buNone/>
            </a:pPr>
            <a:r>
              <a:rPr b="1" i="0" lang="en-US" sz="1400" u="none" cap="none" strike="noStrike">
                <a:solidFill>
                  <a:schemeClr val="dk1"/>
                </a:solidFill>
                <a:latin typeface="Calibri"/>
                <a:ea typeface="Calibri"/>
                <a:cs typeface="Calibri"/>
                <a:sym typeface="Calibri"/>
              </a:rPr>
              <a:t>Maritza Cedeño &amp; FloDivinas Dance</a:t>
            </a:r>
            <a:endParaRPr b="1" i="0" sz="1600" u="none" cap="none" strike="noStrike">
              <a:solidFill>
                <a:schemeClr val="dk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400"/>
              <a:buFont typeface="Arial"/>
              <a:buNone/>
            </a:pPr>
            <a:r>
              <a:rPr b="0" i="1" lang="en-US" sz="1400" u="none" cap="none" strike="noStrike">
                <a:solidFill>
                  <a:schemeClr val="dk1"/>
                </a:solidFill>
                <a:latin typeface="Calibri"/>
                <a:ea typeface="Calibri"/>
                <a:cs typeface="Calibri"/>
                <a:sym typeface="Calibri"/>
              </a:rPr>
              <a:t>Naples New Horizons Band</a:t>
            </a:r>
            <a:endParaRPr b="0" i="0" sz="1400" u="none" cap="none" strike="noStrike">
              <a:solidFill>
                <a:schemeClr val="dk1"/>
              </a:solidFill>
              <a:latin typeface="Arial"/>
              <a:ea typeface="Arial"/>
              <a:cs typeface="Arial"/>
              <a:sym typeface="Arial"/>
            </a:endParaRPr>
          </a:p>
          <a:p>
            <a:pPr indent="0" lvl="0" marL="0" marR="0" rtl="0" algn="ctr">
              <a:lnSpc>
                <a:spcPct val="115000"/>
              </a:lnSpc>
              <a:spcBef>
                <a:spcPts val="0"/>
              </a:spcBef>
              <a:spcAft>
                <a:spcPts val="0"/>
              </a:spcAft>
              <a:buClr>
                <a:schemeClr val="dk1"/>
              </a:buClr>
              <a:buSzPts val="1400"/>
              <a:buFont typeface="Arial"/>
              <a:buNone/>
            </a:pPr>
            <a:r>
              <a:rPr b="0" i="1" lang="en-US" sz="1400" u="none" cap="none" strike="noStrike">
                <a:solidFill>
                  <a:schemeClr val="dk1"/>
                </a:solidFill>
                <a:latin typeface="Calibri"/>
                <a:ea typeface="Calibri"/>
                <a:cs typeface="Calibri"/>
                <a:sym typeface="Calibri"/>
              </a:rPr>
              <a:t>Sponsored by Ken and Carol Carper</a:t>
            </a:r>
            <a:endParaRPr b="0" i="1" sz="1400" u="none" cap="none" strike="noStrike">
              <a:solidFill>
                <a:schemeClr val="dk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400"/>
              <a:buFont typeface="Arial"/>
              <a:buNone/>
            </a:pPr>
            <a:r>
              <a:t/>
            </a:r>
            <a:endParaRPr b="0" i="1" sz="600" u="none" cap="none" strike="noStrike">
              <a:solidFill>
                <a:schemeClr val="dk1"/>
              </a:solidFill>
              <a:latin typeface="Calibri"/>
              <a:ea typeface="Calibri"/>
              <a:cs typeface="Calibri"/>
              <a:sym typeface="Calibri"/>
            </a:endParaRPr>
          </a:p>
          <a:p>
            <a:pPr indent="0" lvl="0" marL="0" marR="0" rtl="0" algn="ctr">
              <a:lnSpc>
                <a:spcPct val="115000"/>
              </a:lnSpc>
              <a:spcBef>
                <a:spcPts val="0"/>
              </a:spcBef>
              <a:spcAft>
                <a:spcPts val="0"/>
              </a:spcAft>
              <a:buClr>
                <a:srgbClr val="000000"/>
              </a:buClr>
              <a:buSzPts val="1500"/>
              <a:buFont typeface="Arial"/>
              <a:buNone/>
            </a:pPr>
            <a:r>
              <a:rPr b="1" i="0" lang="en-US" sz="1500" u="none" cap="none" strike="noStrike">
                <a:solidFill>
                  <a:schemeClr val="dk1"/>
                </a:solidFill>
                <a:latin typeface="Calibri"/>
                <a:ea typeface="Calibri"/>
                <a:cs typeface="Calibri"/>
                <a:sym typeface="Calibri"/>
              </a:rPr>
              <a:t>Sunday, November 12, 2023</a:t>
            </a:r>
            <a:endParaRPr b="1" i="0" sz="1500" u="none" cap="none" strike="noStrike">
              <a:solidFill>
                <a:schemeClr val="dk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400"/>
              <a:buFont typeface="Arial"/>
              <a:buNone/>
            </a:pPr>
            <a:r>
              <a:rPr b="1" i="0" lang="en-US" sz="1400" u="none" cap="none" strike="noStrike">
                <a:solidFill>
                  <a:schemeClr val="dk1"/>
                </a:solidFill>
                <a:latin typeface="Calibri"/>
                <a:ea typeface="Calibri"/>
                <a:cs typeface="Calibri"/>
                <a:sym typeface="Calibri"/>
              </a:rPr>
              <a:t>“With Liberty for All” featuring Doug Renfroe</a:t>
            </a:r>
            <a:endParaRPr b="1" i="0" sz="1600" u="none" cap="none" strike="noStrike">
              <a:solidFill>
                <a:schemeClr val="dk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400"/>
              <a:buFont typeface="Arial"/>
              <a:buNone/>
            </a:pPr>
            <a:r>
              <a:rPr b="0" i="1" lang="en-US" sz="1400" u="none" cap="none" strike="noStrike">
                <a:solidFill>
                  <a:schemeClr val="dk1"/>
                </a:solidFill>
                <a:latin typeface="Calibri"/>
                <a:ea typeface="Calibri"/>
                <a:cs typeface="Calibri"/>
                <a:sym typeface="Calibri"/>
              </a:rPr>
              <a:t>Christmas in July</a:t>
            </a:r>
            <a:endParaRPr b="0" i="0" sz="1400" u="none" cap="none" strike="noStrike">
              <a:solidFill>
                <a:schemeClr val="dk1"/>
              </a:solidFill>
              <a:latin typeface="Arial"/>
              <a:ea typeface="Arial"/>
              <a:cs typeface="Arial"/>
              <a:sym typeface="Arial"/>
            </a:endParaRPr>
          </a:p>
          <a:p>
            <a:pPr indent="0" lvl="0" marL="0" marR="0" rtl="0" algn="ctr">
              <a:lnSpc>
                <a:spcPct val="115000"/>
              </a:lnSpc>
              <a:spcBef>
                <a:spcPts val="0"/>
              </a:spcBef>
              <a:spcAft>
                <a:spcPts val="0"/>
              </a:spcAft>
              <a:buClr>
                <a:schemeClr val="dk1"/>
              </a:buClr>
              <a:buSzPts val="1400"/>
              <a:buFont typeface="Arial"/>
              <a:buNone/>
            </a:pPr>
            <a:r>
              <a:rPr b="0" i="1" lang="en-US" sz="1400" u="none" cap="none" strike="noStrike">
                <a:solidFill>
                  <a:schemeClr val="dk1"/>
                </a:solidFill>
                <a:latin typeface="Calibri"/>
                <a:ea typeface="Calibri"/>
                <a:cs typeface="Calibri"/>
                <a:sym typeface="Calibri"/>
              </a:rPr>
              <a:t>Sponsored by Bill Ricigliano</a:t>
            </a:r>
            <a:endParaRPr b="0" i="1" sz="1400" u="none" cap="none" strike="noStrike">
              <a:solidFill>
                <a:schemeClr val="dk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400"/>
              <a:buFont typeface="Arial"/>
              <a:buNone/>
            </a:pPr>
            <a:r>
              <a:t/>
            </a:r>
            <a:endParaRPr b="0" i="1" sz="600" u="none" cap="none" strike="noStrike">
              <a:solidFill>
                <a:schemeClr val="dk1"/>
              </a:solidFill>
              <a:latin typeface="Calibri"/>
              <a:ea typeface="Calibri"/>
              <a:cs typeface="Calibri"/>
              <a:sym typeface="Calibri"/>
            </a:endParaRPr>
          </a:p>
          <a:p>
            <a:pPr indent="0" lvl="0" marL="0" marR="0" rtl="0" algn="ctr">
              <a:lnSpc>
                <a:spcPct val="115000"/>
              </a:lnSpc>
              <a:spcBef>
                <a:spcPts val="0"/>
              </a:spcBef>
              <a:spcAft>
                <a:spcPts val="0"/>
              </a:spcAft>
              <a:buClr>
                <a:srgbClr val="000000"/>
              </a:buClr>
              <a:buSzPts val="1500"/>
              <a:buFont typeface="Arial"/>
              <a:buNone/>
            </a:pPr>
            <a:r>
              <a:rPr b="1" i="0" lang="en-US" sz="1500" u="none" cap="none" strike="noStrike">
                <a:solidFill>
                  <a:schemeClr val="dk1"/>
                </a:solidFill>
                <a:latin typeface="Calibri"/>
                <a:ea typeface="Calibri"/>
                <a:cs typeface="Calibri"/>
                <a:sym typeface="Calibri"/>
              </a:rPr>
              <a:t>Sunday, December 10, 2023</a:t>
            </a:r>
            <a:r>
              <a:rPr b="1" i="0" lang="en-US" sz="1600" u="none" cap="none" strike="noStrike">
                <a:solidFill>
                  <a:schemeClr val="dk1"/>
                </a:solidFill>
                <a:latin typeface="Calibri"/>
                <a:ea typeface="Calibri"/>
                <a:cs typeface="Calibri"/>
                <a:sym typeface="Calibri"/>
              </a:rPr>
              <a:t> </a:t>
            </a:r>
            <a:endParaRPr b="1" i="0" sz="1600" u="none" cap="none" strike="noStrike">
              <a:solidFill>
                <a:schemeClr val="dk1"/>
              </a:solidFill>
              <a:latin typeface="Calibri"/>
              <a:ea typeface="Calibri"/>
              <a:cs typeface="Calibri"/>
              <a:sym typeface="Calibri"/>
            </a:endParaRPr>
          </a:p>
          <a:p>
            <a:pPr indent="0" lvl="0" marL="0" marR="0" rtl="0" algn="ctr">
              <a:lnSpc>
                <a:spcPct val="115000"/>
              </a:lnSpc>
              <a:spcBef>
                <a:spcPts val="0"/>
              </a:spcBef>
              <a:spcAft>
                <a:spcPts val="0"/>
              </a:spcAft>
              <a:buClr>
                <a:srgbClr val="000000"/>
              </a:buClr>
              <a:buSzPts val="1400"/>
              <a:buFont typeface="Arial"/>
              <a:buNone/>
            </a:pPr>
            <a:r>
              <a:rPr b="1" i="0" lang="en-US" sz="1400" u="none" cap="none" strike="noStrike">
                <a:solidFill>
                  <a:schemeClr val="dk1"/>
                </a:solidFill>
                <a:latin typeface="Calibri"/>
                <a:ea typeface="Calibri"/>
                <a:cs typeface="Calibri"/>
                <a:sym typeface="Calibri"/>
              </a:rPr>
              <a:t>”Joy to the World!” featuring Craig Greusel</a:t>
            </a:r>
            <a:endParaRPr b="1" i="0" sz="1600" u="none" cap="none" strike="noStrike">
              <a:solidFill>
                <a:schemeClr val="dk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400"/>
              <a:buFont typeface="Arial"/>
              <a:buNone/>
            </a:pPr>
            <a:r>
              <a:rPr b="0" i="1" lang="en-US" sz="1400" u="none" cap="none" strike="noStrike">
                <a:solidFill>
                  <a:schemeClr val="dk1"/>
                </a:solidFill>
                <a:latin typeface="Calibri"/>
                <a:ea typeface="Calibri"/>
                <a:cs typeface="Calibri"/>
                <a:sym typeface="Calibri"/>
              </a:rPr>
              <a:t>Lighthouse of Collier, Inc.</a:t>
            </a:r>
            <a:endParaRPr b="0" i="0" sz="1400" u="none" cap="none" strike="noStrike">
              <a:solidFill>
                <a:schemeClr val="dk1"/>
              </a:solidFill>
              <a:latin typeface="Arial"/>
              <a:ea typeface="Arial"/>
              <a:cs typeface="Arial"/>
              <a:sym typeface="Arial"/>
            </a:endParaRPr>
          </a:p>
          <a:p>
            <a:pPr indent="0" lvl="0" marL="0" marR="0" rtl="0" algn="ctr">
              <a:lnSpc>
                <a:spcPct val="115000"/>
              </a:lnSpc>
              <a:spcBef>
                <a:spcPts val="0"/>
              </a:spcBef>
              <a:spcAft>
                <a:spcPts val="0"/>
              </a:spcAft>
              <a:buClr>
                <a:schemeClr val="dk1"/>
              </a:buClr>
              <a:buSzPts val="1400"/>
              <a:buFont typeface="Arial"/>
              <a:buNone/>
            </a:pPr>
            <a:r>
              <a:rPr b="0" i="1" lang="en-US" sz="1400" u="none" cap="none" strike="noStrike">
                <a:solidFill>
                  <a:schemeClr val="dk1"/>
                </a:solidFill>
                <a:latin typeface="Calibri"/>
                <a:ea typeface="Calibri"/>
                <a:cs typeface="Calibri"/>
                <a:sym typeface="Calibri"/>
              </a:rPr>
              <a:t>Sponsored by The Miles Family</a:t>
            </a:r>
            <a:endParaRPr b="0" i="1" sz="1400" u="none" cap="none" strike="noStrike">
              <a:solidFill>
                <a:schemeClr val="dk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400"/>
              <a:buFont typeface="Arial"/>
              <a:buNone/>
            </a:pPr>
            <a:r>
              <a:t/>
            </a:r>
            <a:endParaRPr b="0" i="1" sz="600" u="none" cap="none" strike="noStrike">
              <a:solidFill>
                <a:schemeClr val="dk1"/>
              </a:solidFill>
              <a:latin typeface="Calibri"/>
              <a:ea typeface="Calibri"/>
              <a:cs typeface="Calibri"/>
              <a:sym typeface="Calibri"/>
            </a:endParaRPr>
          </a:p>
          <a:p>
            <a:pPr indent="0" lvl="0" marL="0" marR="0" rtl="0" algn="ctr">
              <a:lnSpc>
                <a:spcPct val="115000"/>
              </a:lnSpc>
              <a:spcBef>
                <a:spcPts val="0"/>
              </a:spcBef>
              <a:spcAft>
                <a:spcPts val="0"/>
              </a:spcAft>
              <a:buClr>
                <a:srgbClr val="000000"/>
              </a:buClr>
              <a:buSzPts val="1500"/>
              <a:buFont typeface="Arial"/>
              <a:buNone/>
            </a:pPr>
            <a:r>
              <a:rPr b="1" i="0" lang="en-US" sz="1500" u="none" cap="none" strike="noStrike">
                <a:solidFill>
                  <a:schemeClr val="dk1"/>
                </a:solidFill>
                <a:latin typeface="Calibri"/>
                <a:ea typeface="Calibri"/>
                <a:cs typeface="Calibri"/>
                <a:sym typeface="Calibri"/>
              </a:rPr>
              <a:t>Sunday, January 14, 2024</a:t>
            </a:r>
            <a:endParaRPr b="1" i="0" sz="1500" u="none" cap="none" strike="noStrike">
              <a:solidFill>
                <a:schemeClr val="dk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400"/>
              <a:buFont typeface="Arial"/>
              <a:buNone/>
            </a:pPr>
            <a:r>
              <a:rPr b="1" i="0" lang="en-US" sz="1400" u="none" cap="none" strike="noStrike">
                <a:solidFill>
                  <a:schemeClr val="dk1"/>
                </a:solidFill>
                <a:latin typeface="Calibri"/>
                <a:ea typeface="Calibri"/>
                <a:cs typeface="Calibri"/>
                <a:sym typeface="Calibri"/>
              </a:rPr>
              <a:t>“Cinemagic” featuring Heather Ivy - cancelled</a:t>
            </a:r>
            <a:endParaRPr b="1" i="0" sz="1600" u="none" cap="none" strike="noStrike">
              <a:solidFill>
                <a:schemeClr val="dk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400"/>
              <a:buFont typeface="Arial"/>
              <a:buNone/>
            </a:pPr>
            <a:r>
              <a:rPr b="0" i="1" lang="en-US" sz="1400" u="none" cap="none" strike="noStrike">
                <a:solidFill>
                  <a:schemeClr val="dk1"/>
                </a:solidFill>
                <a:latin typeface="Calibri"/>
                <a:ea typeface="Calibri"/>
                <a:cs typeface="Calibri"/>
                <a:sym typeface="Calibri"/>
              </a:rPr>
              <a:t>Park Family &amp; Cosmetic Dentistry</a:t>
            </a:r>
            <a:endParaRPr b="0" i="1" sz="1400" u="none" cap="none" strike="noStrike">
              <a:solidFill>
                <a:schemeClr val="dk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400"/>
              <a:buFont typeface="Arial"/>
              <a:buNone/>
            </a:pPr>
            <a:r>
              <a:t/>
            </a:r>
            <a:endParaRPr b="0" i="1" sz="600" u="none" cap="none" strike="noStrike">
              <a:solidFill>
                <a:schemeClr val="dk1"/>
              </a:solidFill>
              <a:latin typeface="Calibri"/>
              <a:ea typeface="Calibri"/>
              <a:cs typeface="Calibri"/>
              <a:sym typeface="Calibri"/>
            </a:endParaRPr>
          </a:p>
          <a:p>
            <a:pPr indent="0" lvl="0" marL="0" marR="0" rtl="0" algn="ctr">
              <a:lnSpc>
                <a:spcPct val="115000"/>
              </a:lnSpc>
              <a:spcBef>
                <a:spcPts val="0"/>
              </a:spcBef>
              <a:spcAft>
                <a:spcPts val="0"/>
              </a:spcAft>
              <a:buClr>
                <a:srgbClr val="000000"/>
              </a:buClr>
              <a:buSzPts val="1500"/>
              <a:buFont typeface="Arial"/>
              <a:buNone/>
            </a:pPr>
            <a:r>
              <a:rPr b="1" i="0" lang="en-US" sz="1500" u="none" cap="none" strike="noStrike">
                <a:solidFill>
                  <a:schemeClr val="dk1"/>
                </a:solidFill>
                <a:latin typeface="Calibri"/>
                <a:ea typeface="Calibri"/>
                <a:cs typeface="Calibri"/>
                <a:sym typeface="Calibri"/>
              </a:rPr>
              <a:t>Sunday, February 4, 2024</a:t>
            </a:r>
            <a:endParaRPr b="1" i="0" sz="1500" u="none" cap="none" strike="noStrike">
              <a:solidFill>
                <a:schemeClr val="dk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400"/>
              <a:buFont typeface="Arial"/>
              <a:buNone/>
            </a:pPr>
            <a:r>
              <a:rPr b="1" i="0" lang="en-US" sz="1400" u="none" cap="none" strike="noStrike">
                <a:solidFill>
                  <a:schemeClr val="dk1"/>
                </a:solidFill>
                <a:latin typeface="Calibri"/>
                <a:ea typeface="Calibri"/>
                <a:cs typeface="Calibri"/>
                <a:sym typeface="Calibri"/>
              </a:rPr>
              <a:t>“To Naples, With Love” featuring James Jones</a:t>
            </a:r>
            <a:endParaRPr b="1" i="0" sz="1600" u="none" cap="none" strike="noStrike">
              <a:solidFill>
                <a:schemeClr val="dk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400"/>
              <a:buFont typeface="Arial"/>
              <a:buNone/>
            </a:pPr>
            <a:r>
              <a:rPr b="0" i="1" lang="en-US" sz="1400" u="none" cap="none" strike="noStrike">
                <a:solidFill>
                  <a:schemeClr val="dk1"/>
                </a:solidFill>
                <a:latin typeface="Calibri"/>
                <a:ea typeface="Calibri"/>
                <a:cs typeface="Calibri"/>
                <a:sym typeface="Calibri"/>
              </a:rPr>
              <a:t>Habitat for Humanity</a:t>
            </a:r>
            <a:endParaRPr b="0" i="0" sz="1400" u="none" cap="none" strike="noStrike">
              <a:solidFill>
                <a:schemeClr val="dk1"/>
              </a:solidFill>
              <a:latin typeface="Arial"/>
              <a:ea typeface="Arial"/>
              <a:cs typeface="Arial"/>
              <a:sym typeface="Arial"/>
            </a:endParaRPr>
          </a:p>
          <a:p>
            <a:pPr indent="0" lvl="0" marL="0" marR="0" rtl="0" algn="ctr">
              <a:lnSpc>
                <a:spcPct val="115000"/>
              </a:lnSpc>
              <a:spcBef>
                <a:spcPts val="0"/>
              </a:spcBef>
              <a:spcAft>
                <a:spcPts val="0"/>
              </a:spcAft>
              <a:buClr>
                <a:schemeClr val="dk1"/>
              </a:buClr>
              <a:buSzPts val="1400"/>
              <a:buFont typeface="Arial"/>
              <a:buNone/>
            </a:pPr>
            <a:r>
              <a:rPr b="0" i="1" lang="en-US" sz="1400" u="none" cap="none" strike="noStrike">
                <a:solidFill>
                  <a:schemeClr val="dk1"/>
                </a:solidFill>
                <a:latin typeface="Calibri"/>
                <a:ea typeface="Calibri"/>
                <a:cs typeface="Calibri"/>
                <a:sym typeface="Calibri"/>
              </a:rPr>
              <a:t>Sponsored by Dr. Craig &amp; Kathy Fenton</a:t>
            </a:r>
            <a:endParaRPr b="0" i="1" sz="1400" u="none" cap="none" strike="noStrike">
              <a:solidFill>
                <a:schemeClr val="dk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400"/>
              <a:buFont typeface="Arial"/>
              <a:buNone/>
            </a:pPr>
            <a:r>
              <a:t/>
            </a:r>
            <a:endParaRPr b="0" i="1" sz="600" u="none" cap="none" strike="noStrike">
              <a:solidFill>
                <a:schemeClr val="dk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400"/>
              <a:buFont typeface="Arial"/>
              <a:buNone/>
            </a:pPr>
            <a:r>
              <a:rPr b="1" i="0" lang="en-US" sz="1500" u="none" cap="none" strike="noStrike">
                <a:solidFill>
                  <a:schemeClr val="dk1"/>
                </a:solidFill>
                <a:latin typeface="Calibri"/>
                <a:ea typeface="Calibri"/>
                <a:cs typeface="Calibri"/>
                <a:sym typeface="Calibri"/>
              </a:rPr>
              <a:t>Sunday, March 3, 2024</a:t>
            </a:r>
            <a:endParaRPr b="1" i="0" sz="1500" u="none" cap="none" strike="noStrike">
              <a:solidFill>
                <a:schemeClr val="dk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400"/>
              <a:buFont typeface="Arial"/>
              <a:buNone/>
            </a:pPr>
            <a:r>
              <a:rPr b="1" i="0" lang="en-US" sz="1400" u="none" cap="none" strike="noStrike">
                <a:solidFill>
                  <a:schemeClr val="dk1"/>
                </a:solidFill>
                <a:latin typeface="Calibri"/>
                <a:ea typeface="Calibri"/>
                <a:cs typeface="Calibri"/>
                <a:sym typeface="Calibri"/>
              </a:rPr>
              <a:t>“Americana Road Trip” feat. Vince DiMartino</a:t>
            </a:r>
            <a:endParaRPr b="0" i="0" sz="1400" u="none" cap="none" strike="noStrike">
              <a:solidFill>
                <a:schemeClr val="dk1"/>
              </a:solidFill>
              <a:latin typeface="Arial"/>
              <a:ea typeface="Arial"/>
              <a:cs typeface="Arial"/>
              <a:sym typeface="Arial"/>
            </a:endParaRPr>
          </a:p>
          <a:p>
            <a:pPr indent="0" lvl="0" marL="0" marR="0" rtl="0" algn="ctr">
              <a:lnSpc>
                <a:spcPct val="115000"/>
              </a:lnSpc>
              <a:spcBef>
                <a:spcPts val="0"/>
              </a:spcBef>
              <a:spcAft>
                <a:spcPts val="0"/>
              </a:spcAft>
              <a:buClr>
                <a:schemeClr val="dk1"/>
              </a:buClr>
              <a:buSzPts val="1400"/>
              <a:buFont typeface="Arial"/>
              <a:buNone/>
            </a:pPr>
            <a:r>
              <a:rPr b="0" i="1" lang="en-US" sz="1400" u="none" cap="none" strike="noStrike">
                <a:solidFill>
                  <a:schemeClr val="dk1"/>
                </a:solidFill>
                <a:latin typeface="Calibri"/>
                <a:ea typeface="Calibri"/>
                <a:cs typeface="Calibri"/>
                <a:sym typeface="Calibri"/>
              </a:rPr>
              <a:t>Park Family &amp; Cosmetic Dentistry</a:t>
            </a:r>
            <a:endParaRPr b="0" i="1" sz="1400" u="none" cap="none" strike="noStrike">
              <a:solidFill>
                <a:schemeClr val="dk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400"/>
              <a:buFont typeface="Arial"/>
              <a:buNone/>
            </a:pPr>
            <a:r>
              <a:t/>
            </a:r>
            <a:endParaRPr b="0" i="1" sz="600" u="none" cap="none" strike="noStrike">
              <a:solidFill>
                <a:schemeClr val="dk1"/>
              </a:solidFill>
              <a:latin typeface="Calibri"/>
              <a:ea typeface="Calibri"/>
              <a:cs typeface="Calibri"/>
              <a:sym typeface="Calibri"/>
            </a:endParaRPr>
          </a:p>
          <a:p>
            <a:pPr indent="0" lvl="0" marL="0" marR="0" rtl="0" algn="ctr">
              <a:lnSpc>
                <a:spcPct val="115000"/>
              </a:lnSpc>
              <a:spcBef>
                <a:spcPts val="0"/>
              </a:spcBef>
              <a:spcAft>
                <a:spcPts val="0"/>
              </a:spcAft>
              <a:buClr>
                <a:srgbClr val="000000"/>
              </a:buClr>
              <a:buSzPts val="1500"/>
              <a:buFont typeface="Arial"/>
              <a:buNone/>
            </a:pPr>
            <a:r>
              <a:rPr b="1" i="0" lang="en-US" sz="1500" u="none" cap="none" strike="noStrike">
                <a:solidFill>
                  <a:schemeClr val="dk1"/>
                </a:solidFill>
                <a:latin typeface="Calibri"/>
                <a:ea typeface="Calibri"/>
                <a:cs typeface="Calibri"/>
                <a:sym typeface="Calibri"/>
              </a:rPr>
              <a:t>Saturday, March 23, 2024 (7:00 P.M.)</a:t>
            </a:r>
            <a:endParaRPr b="1" i="0" sz="1500" u="none" cap="none" strike="noStrike">
              <a:solidFill>
                <a:schemeClr val="dk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400"/>
              <a:buFont typeface="Arial"/>
              <a:buNone/>
            </a:pPr>
            <a:r>
              <a:rPr b="1" i="0" lang="en-US" sz="1400" u="none" cap="none" strike="noStrike">
                <a:solidFill>
                  <a:schemeClr val="dk1"/>
                </a:solidFill>
                <a:latin typeface="Calibri"/>
                <a:ea typeface="Calibri"/>
                <a:cs typeface="Calibri"/>
                <a:sym typeface="Calibri"/>
              </a:rPr>
              <a:t>“Life is a Cabaret, Old Naples”</a:t>
            </a:r>
            <a:endParaRPr b="0" i="0" sz="1400" u="none" cap="none" strike="noStrike">
              <a:solidFill>
                <a:schemeClr val="dk1"/>
              </a:solidFill>
              <a:latin typeface="Arial"/>
              <a:ea typeface="Arial"/>
              <a:cs typeface="Arial"/>
              <a:sym typeface="Arial"/>
            </a:endParaRPr>
          </a:p>
          <a:p>
            <a:pPr indent="0" lvl="0" marL="0" marR="0" rtl="0" algn="ctr">
              <a:lnSpc>
                <a:spcPct val="115000"/>
              </a:lnSpc>
              <a:spcBef>
                <a:spcPts val="0"/>
              </a:spcBef>
              <a:spcAft>
                <a:spcPts val="0"/>
              </a:spcAft>
              <a:buClr>
                <a:schemeClr val="dk1"/>
              </a:buClr>
              <a:buSzPts val="1400"/>
              <a:buFont typeface="Arial"/>
              <a:buNone/>
            </a:pPr>
            <a:r>
              <a:rPr b="1" i="0" lang="en-US" sz="1400" u="none" cap="none" strike="noStrike">
                <a:solidFill>
                  <a:schemeClr val="dk1"/>
                </a:solidFill>
                <a:latin typeface="Calibri"/>
                <a:ea typeface="Calibri"/>
                <a:cs typeface="Calibri"/>
                <a:sym typeface="Calibri"/>
              </a:rPr>
              <a:t>featuring Carolann Sanita</a:t>
            </a:r>
            <a:endParaRPr b="1" i="0" sz="1400" u="none" cap="none" strike="noStrike">
              <a:solidFill>
                <a:schemeClr val="dk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400"/>
              <a:buFont typeface="Arial"/>
              <a:buNone/>
            </a:pPr>
            <a:r>
              <a:rPr b="0" i="1" lang="en-US" sz="1400" u="none" cap="none" strike="noStrike">
                <a:solidFill>
                  <a:schemeClr val="dk1"/>
                </a:solidFill>
                <a:latin typeface="Calibri"/>
                <a:ea typeface="Calibri"/>
                <a:cs typeface="Calibri"/>
                <a:sym typeface="Calibri"/>
              </a:rPr>
              <a:t>Naples Zoo</a:t>
            </a:r>
            <a:endParaRPr b="0" i="0" sz="1400" u="none" cap="none" strike="noStrike">
              <a:solidFill>
                <a:schemeClr val="dk1"/>
              </a:solidFill>
              <a:latin typeface="Arial"/>
              <a:ea typeface="Arial"/>
              <a:cs typeface="Arial"/>
              <a:sym typeface="Arial"/>
            </a:endParaRPr>
          </a:p>
          <a:p>
            <a:pPr indent="0" lvl="0" marL="0" marR="0" rtl="0" algn="ctr">
              <a:lnSpc>
                <a:spcPct val="115000"/>
              </a:lnSpc>
              <a:spcBef>
                <a:spcPts val="0"/>
              </a:spcBef>
              <a:spcAft>
                <a:spcPts val="0"/>
              </a:spcAft>
              <a:buClr>
                <a:schemeClr val="dk1"/>
              </a:buClr>
              <a:buSzPts val="1400"/>
              <a:buFont typeface="Arial"/>
              <a:buNone/>
            </a:pPr>
            <a:r>
              <a:rPr b="0" i="1" lang="en-US" sz="1400" u="none" cap="none" strike="noStrike">
                <a:solidFill>
                  <a:schemeClr val="dk1"/>
                </a:solidFill>
                <a:latin typeface="Calibri"/>
                <a:ea typeface="Calibri"/>
                <a:cs typeface="Calibri"/>
                <a:sym typeface="Calibri"/>
              </a:rPr>
              <a:t>Sponsored by Dr. Craig &amp; Kathy Fenton</a:t>
            </a:r>
            <a:endParaRPr b="0" i="1" sz="1400" u="none" cap="none" strike="noStrike">
              <a:solidFill>
                <a:schemeClr val="dk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400"/>
              <a:buFont typeface="Arial"/>
              <a:buNone/>
            </a:pPr>
            <a:r>
              <a:t/>
            </a:r>
            <a:endParaRPr b="0" i="1" sz="600" u="none" cap="none" strike="noStrike">
              <a:solidFill>
                <a:schemeClr val="dk1"/>
              </a:solidFill>
              <a:latin typeface="Calibri"/>
              <a:ea typeface="Calibri"/>
              <a:cs typeface="Calibri"/>
              <a:sym typeface="Calibri"/>
            </a:endParaRPr>
          </a:p>
          <a:p>
            <a:pPr indent="0" lvl="0" marL="0" marR="0" rtl="0" algn="ctr">
              <a:lnSpc>
                <a:spcPct val="115000"/>
              </a:lnSpc>
              <a:spcBef>
                <a:spcPts val="0"/>
              </a:spcBef>
              <a:spcAft>
                <a:spcPts val="0"/>
              </a:spcAft>
              <a:buClr>
                <a:srgbClr val="000000"/>
              </a:buClr>
              <a:buSzPts val="1500"/>
              <a:buFont typeface="Arial"/>
              <a:buNone/>
            </a:pPr>
            <a:r>
              <a:rPr b="1" i="0" lang="en-US" sz="1500" u="none" cap="none" strike="noStrike">
                <a:solidFill>
                  <a:schemeClr val="dk1"/>
                </a:solidFill>
                <a:latin typeface="Calibri"/>
                <a:ea typeface="Calibri"/>
                <a:cs typeface="Calibri"/>
                <a:sym typeface="Calibri"/>
              </a:rPr>
              <a:t>Sunday, April 14, 2024</a:t>
            </a:r>
            <a:endParaRPr b="1" i="0" sz="1500" u="none" cap="none" strike="noStrike">
              <a:solidFill>
                <a:schemeClr val="dk1"/>
              </a:solidFill>
              <a:latin typeface="Calibri"/>
              <a:ea typeface="Calibri"/>
              <a:cs typeface="Calibri"/>
              <a:sym typeface="Calibri"/>
            </a:endParaRPr>
          </a:p>
          <a:p>
            <a:pPr indent="0" lvl="0" marL="0" marR="0" rtl="0" algn="ctr">
              <a:lnSpc>
                <a:spcPct val="115000"/>
              </a:lnSpc>
              <a:spcBef>
                <a:spcPts val="0"/>
              </a:spcBef>
              <a:spcAft>
                <a:spcPts val="0"/>
              </a:spcAft>
              <a:buClr>
                <a:srgbClr val="000000"/>
              </a:buClr>
              <a:buSzPts val="1400"/>
              <a:buFont typeface="Arial"/>
              <a:buNone/>
            </a:pPr>
            <a:r>
              <a:rPr b="1" i="0" lang="en-US" sz="1400" u="none" cap="none" strike="noStrike">
                <a:solidFill>
                  <a:schemeClr val="dk1"/>
                </a:solidFill>
                <a:latin typeface="Calibri"/>
                <a:ea typeface="Calibri"/>
                <a:cs typeface="Calibri"/>
                <a:sym typeface="Calibri"/>
              </a:rPr>
              <a:t>“American Dream” featuring Jodi Keogan</a:t>
            </a:r>
            <a:endParaRPr b="1" i="0" sz="1500" u="none" cap="none" strike="noStrike">
              <a:solidFill>
                <a:schemeClr val="dk1"/>
              </a:solidFill>
              <a:latin typeface="Calibri"/>
              <a:ea typeface="Calibri"/>
              <a:cs typeface="Calibri"/>
              <a:sym typeface="Calibri"/>
            </a:endParaRPr>
          </a:p>
          <a:p>
            <a:pPr indent="0" lvl="0" marL="0" marR="0" rtl="0" algn="ctr">
              <a:lnSpc>
                <a:spcPct val="115000"/>
              </a:lnSpc>
              <a:spcBef>
                <a:spcPts val="0"/>
              </a:spcBef>
              <a:spcAft>
                <a:spcPts val="0"/>
              </a:spcAft>
              <a:buClr>
                <a:srgbClr val="000000"/>
              </a:buClr>
              <a:buSzPts val="1400"/>
              <a:buFont typeface="Arial"/>
              <a:buNone/>
            </a:pPr>
            <a:r>
              <a:rPr b="0" i="1" lang="en-US" sz="1400" u="none" cap="none" strike="noStrike">
                <a:solidFill>
                  <a:schemeClr val="dk1"/>
                </a:solidFill>
                <a:latin typeface="Calibri"/>
                <a:ea typeface="Calibri"/>
                <a:cs typeface="Calibri"/>
                <a:sym typeface="Calibri"/>
              </a:rPr>
              <a:t>Sponsored by: Cadence Music</a:t>
            </a:r>
            <a:endParaRPr b="0" i="0" sz="1400" u="none" cap="none" strike="noStrike">
              <a:solidFill>
                <a:srgbClr val="000000"/>
              </a:solidFill>
              <a:latin typeface="Arial"/>
              <a:ea typeface="Arial"/>
              <a:cs typeface="Arial"/>
              <a:sym typeface="Arial"/>
            </a:endParaRPr>
          </a:p>
        </p:txBody>
      </p:sp>
      <p:grpSp>
        <p:nvGrpSpPr>
          <p:cNvPr id="84" name="Google Shape;84;p1"/>
          <p:cNvGrpSpPr/>
          <p:nvPr/>
        </p:nvGrpSpPr>
        <p:grpSpPr>
          <a:xfrm>
            <a:off x="4202852" y="156815"/>
            <a:ext cx="3214188" cy="4088984"/>
            <a:chOff x="4157815" y="121927"/>
            <a:chExt cx="3214188" cy="4088984"/>
          </a:xfrm>
        </p:grpSpPr>
        <p:sp>
          <p:nvSpPr>
            <p:cNvPr id="85" name="Google Shape;85;p1"/>
            <p:cNvSpPr/>
            <p:nvPr/>
          </p:nvSpPr>
          <p:spPr>
            <a:xfrm>
              <a:off x="4157815" y="121927"/>
              <a:ext cx="3214188" cy="4088984"/>
            </a:xfrm>
            <a:custGeom>
              <a:rect b="b" l="l" r="r" t="t"/>
              <a:pathLst>
                <a:path extrusionOk="0" h="3517406" w="2566218">
                  <a:moveTo>
                    <a:pt x="0" y="0"/>
                  </a:moveTo>
                  <a:lnTo>
                    <a:pt x="2566218" y="0"/>
                  </a:lnTo>
                  <a:lnTo>
                    <a:pt x="2566218" y="3517406"/>
                  </a:lnTo>
                  <a:lnTo>
                    <a:pt x="1278194" y="3035625"/>
                  </a:lnTo>
                  <a:lnTo>
                    <a:pt x="0" y="3517406"/>
                  </a:lnTo>
                  <a:lnTo>
                    <a:pt x="0" y="0"/>
                  </a:lnTo>
                  <a:close/>
                </a:path>
              </a:pathLst>
            </a:custGeom>
            <a:noFill/>
            <a:ln cap="flat" cmpd="sng" w="57150">
              <a:solidFill>
                <a:srgbClr val="CD2027"/>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60"/>
                <a:buFont typeface="Arial"/>
                <a:buNone/>
              </a:pPr>
              <a:r>
                <a:t/>
              </a:r>
              <a:endParaRPr b="0" i="0" sz="1360" u="none" cap="none" strike="noStrike">
                <a:solidFill>
                  <a:schemeClr val="lt1"/>
                </a:solidFill>
                <a:latin typeface="Calibri"/>
                <a:ea typeface="Calibri"/>
                <a:cs typeface="Calibri"/>
                <a:sym typeface="Calibri"/>
              </a:endParaRPr>
            </a:p>
          </p:txBody>
        </p:sp>
        <p:sp>
          <p:nvSpPr>
            <p:cNvPr id="86" name="Google Shape;86;p1"/>
            <p:cNvSpPr/>
            <p:nvPr/>
          </p:nvSpPr>
          <p:spPr>
            <a:xfrm>
              <a:off x="4289550" y="224475"/>
              <a:ext cx="2944735" cy="3851560"/>
            </a:xfrm>
            <a:custGeom>
              <a:rect b="b" l="l" r="r" t="t"/>
              <a:pathLst>
                <a:path extrusionOk="0" h="3517406" w="2566218">
                  <a:moveTo>
                    <a:pt x="0" y="0"/>
                  </a:moveTo>
                  <a:lnTo>
                    <a:pt x="2566218" y="0"/>
                  </a:lnTo>
                  <a:lnTo>
                    <a:pt x="2566218" y="3517406"/>
                  </a:lnTo>
                  <a:lnTo>
                    <a:pt x="1278194" y="3035625"/>
                  </a:lnTo>
                  <a:lnTo>
                    <a:pt x="0" y="3517406"/>
                  </a:lnTo>
                  <a:lnTo>
                    <a:pt x="0" y="0"/>
                  </a:lnTo>
                  <a:close/>
                </a:path>
              </a:pathLst>
            </a:custGeom>
            <a:noFill/>
            <a:ln cap="flat" cmpd="sng" w="1587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60"/>
                <a:buFont typeface="Arial"/>
                <a:buNone/>
              </a:pPr>
              <a:r>
                <a:t/>
              </a:r>
              <a:endParaRPr b="0" i="0" sz="1360" u="none" cap="none" strike="noStrike">
                <a:solidFill>
                  <a:schemeClr val="lt1"/>
                </a:solidFill>
                <a:latin typeface="Calibri"/>
                <a:ea typeface="Calibri"/>
                <a:cs typeface="Calibri"/>
                <a:sym typeface="Calibri"/>
              </a:endParaRPr>
            </a:p>
          </p:txBody>
        </p:sp>
        <p:pic>
          <p:nvPicPr>
            <p:cNvPr descr="Logo&#10;&#10;Description automatically generated" id="87" name="Google Shape;87;p1"/>
            <p:cNvPicPr preferRelativeResize="0"/>
            <p:nvPr/>
          </p:nvPicPr>
          <p:blipFill rotWithShape="1">
            <a:blip r:embed="rId3">
              <a:alphaModFix/>
            </a:blip>
            <a:srcRect b="2644" l="10532" r="8561" t="1013"/>
            <a:stretch/>
          </p:blipFill>
          <p:spPr>
            <a:xfrm>
              <a:off x="4479618" y="376882"/>
              <a:ext cx="2599200" cy="2608500"/>
            </a:xfrm>
            <a:prstGeom prst="ellipse">
              <a:avLst/>
            </a:prstGeom>
            <a:noFill/>
            <a:ln>
              <a:noFill/>
            </a:ln>
          </p:spPr>
        </p:pic>
        <p:sp>
          <p:nvSpPr>
            <p:cNvPr id="88" name="Google Shape;88;p1"/>
            <p:cNvSpPr txBox="1"/>
            <p:nvPr/>
          </p:nvSpPr>
          <p:spPr>
            <a:xfrm>
              <a:off x="4389118" y="3046194"/>
              <a:ext cx="2733600" cy="451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US" sz="2100" u="none" cap="none" strike="noStrike">
                  <a:solidFill>
                    <a:srgbClr val="CD2027"/>
                  </a:solidFill>
                  <a:latin typeface="Calibri"/>
                  <a:ea typeface="Calibri"/>
                  <a:cs typeface="Calibri"/>
                  <a:sym typeface="Calibri"/>
                </a:rPr>
                <a:t>Since 1972</a:t>
              </a:r>
              <a:endParaRPr b="0" i="0" sz="1900" u="none" cap="none" strike="noStrike">
                <a:solidFill>
                  <a:srgbClr val="000000"/>
                </a:solidFill>
                <a:latin typeface="Arial"/>
                <a:ea typeface="Arial"/>
                <a:cs typeface="Arial"/>
                <a:sym typeface="Arial"/>
              </a:endParaRPr>
            </a:p>
          </p:txBody>
        </p:sp>
      </p:grpSp>
      <p:cxnSp>
        <p:nvCxnSpPr>
          <p:cNvPr id="89" name="Google Shape;89;p1"/>
          <p:cNvCxnSpPr/>
          <p:nvPr/>
        </p:nvCxnSpPr>
        <p:spPr>
          <a:xfrm>
            <a:off x="3989530" y="-4500895"/>
            <a:ext cx="3532526" cy="0"/>
          </a:xfrm>
          <a:prstGeom prst="straightConnector1">
            <a:avLst/>
          </a:prstGeom>
          <a:noFill/>
          <a:ln cap="flat" cmpd="sng" w="57150">
            <a:solidFill>
              <a:schemeClr val="lt1"/>
            </a:solidFill>
            <a:prstDash val="solid"/>
            <a:miter lim="800000"/>
            <a:headEnd len="sm" w="sm" type="none"/>
            <a:tailEnd len="sm" w="sm" type="none"/>
          </a:ln>
        </p:spPr>
      </p:cxnSp>
      <p:sp>
        <p:nvSpPr>
          <p:cNvPr id="90" name="Google Shape;90;p1"/>
          <p:cNvSpPr txBox="1"/>
          <p:nvPr/>
        </p:nvSpPr>
        <p:spPr>
          <a:xfrm>
            <a:off x="3956575" y="3954288"/>
            <a:ext cx="3790200" cy="4048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400"/>
              <a:buFont typeface="Arial"/>
              <a:buNone/>
            </a:pPr>
            <a:r>
              <a:t/>
            </a:r>
            <a:endParaRPr b="1" i="0" sz="14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2800"/>
              <a:buFont typeface="Arial"/>
              <a:buNone/>
            </a:pPr>
            <a:r>
              <a:rPr b="1" i="0" lang="en-US" sz="2800" u="none" cap="none" strike="noStrike">
                <a:solidFill>
                  <a:schemeClr val="dk1"/>
                </a:solidFill>
                <a:latin typeface="Calibri"/>
                <a:ea typeface="Calibri"/>
                <a:cs typeface="Calibri"/>
                <a:sym typeface="Calibri"/>
              </a:rPr>
              <a:t>J. Steven Moore</a:t>
            </a:r>
            <a:endParaRPr b="1" i="0" sz="28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chemeClr val="dk1"/>
                </a:solidFill>
                <a:latin typeface="Calibri"/>
                <a:ea typeface="Calibri"/>
                <a:cs typeface="Calibri"/>
                <a:sym typeface="Calibri"/>
              </a:rPr>
              <a:t>Conductor</a:t>
            </a:r>
            <a:endParaRPr b="1" i="0" sz="20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2800"/>
              <a:buFont typeface="Arial"/>
              <a:buNone/>
            </a:pPr>
            <a:r>
              <a:rPr b="1" i="0" lang="en-US" sz="2800" u="none" cap="none" strike="noStrike">
                <a:solidFill>
                  <a:schemeClr val="dk1"/>
                </a:solidFill>
                <a:latin typeface="Calibri"/>
                <a:ea typeface="Calibri"/>
                <a:cs typeface="Calibri"/>
                <a:sym typeface="Calibri"/>
              </a:rPr>
              <a:t>John Salminen</a:t>
            </a:r>
            <a:endParaRPr b="1" i="0" sz="28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chemeClr val="dk1"/>
                </a:solidFill>
                <a:latin typeface="Calibri"/>
                <a:ea typeface="Calibri"/>
                <a:cs typeface="Calibri"/>
                <a:sym typeface="Calibri"/>
              </a:rPr>
              <a:t>Associate Conductor</a:t>
            </a:r>
            <a:endParaRPr b="1" i="0" sz="20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400"/>
              <a:buFont typeface="Arial"/>
              <a:buNone/>
            </a:pPr>
            <a:r>
              <a:t/>
            </a:r>
            <a:endParaRPr b="1" i="0" sz="14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2000"/>
              <a:buFont typeface="Arial"/>
              <a:buNone/>
            </a:pPr>
            <a:r>
              <a:rPr b="1" i="1" lang="en-US" sz="2000" u="none" cap="none" strike="noStrike">
                <a:solidFill>
                  <a:schemeClr val="dk1"/>
                </a:solidFill>
                <a:latin typeface="Calibri"/>
                <a:ea typeface="Calibri"/>
                <a:cs typeface="Calibri"/>
                <a:sym typeface="Calibri"/>
              </a:rPr>
              <a:t>featuring</a:t>
            </a:r>
            <a:endParaRPr b="1" i="0" sz="28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2000"/>
              <a:buFont typeface="Arial"/>
              <a:buNone/>
            </a:pPr>
            <a:r>
              <a:rPr b="1" lang="en-US" sz="2800">
                <a:solidFill>
                  <a:schemeClr val="dk1"/>
                </a:solidFill>
                <a:latin typeface="Calibri"/>
                <a:ea typeface="Calibri"/>
                <a:cs typeface="Calibri"/>
                <a:sym typeface="Calibri"/>
              </a:rPr>
              <a:t>Jodi Keogan</a:t>
            </a:r>
            <a:endParaRPr b="1" i="0" sz="28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400"/>
              <a:buFont typeface="Arial"/>
              <a:buNone/>
            </a:pPr>
            <a:r>
              <a:t/>
            </a:r>
            <a:endParaRPr b="1" i="0" sz="14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2000"/>
              <a:buFont typeface="Arial"/>
              <a:buNone/>
            </a:pPr>
            <a:r>
              <a:rPr b="1" i="0" lang="en-US" sz="1900" u="none" cap="none" strike="noStrike">
                <a:solidFill>
                  <a:schemeClr val="dk1"/>
                </a:solidFill>
                <a:latin typeface="Calibri"/>
                <a:ea typeface="Calibri"/>
                <a:cs typeface="Calibri"/>
                <a:sym typeface="Calibri"/>
              </a:rPr>
              <a:t>S</a:t>
            </a:r>
            <a:r>
              <a:rPr b="1" lang="en-US" sz="1900">
                <a:solidFill>
                  <a:schemeClr val="dk1"/>
                </a:solidFill>
                <a:latin typeface="Calibri"/>
                <a:ea typeface="Calibri"/>
                <a:cs typeface="Calibri"/>
                <a:sym typeface="Calibri"/>
              </a:rPr>
              <a:t>un</a:t>
            </a:r>
            <a:r>
              <a:rPr b="1" i="0" lang="en-US" sz="1900" u="none" cap="none" strike="noStrike">
                <a:solidFill>
                  <a:schemeClr val="dk1"/>
                </a:solidFill>
                <a:latin typeface="Calibri"/>
                <a:ea typeface="Calibri"/>
                <a:cs typeface="Calibri"/>
                <a:sym typeface="Calibri"/>
              </a:rPr>
              <a:t>day, </a:t>
            </a:r>
            <a:r>
              <a:rPr b="1" lang="en-US" sz="1900">
                <a:solidFill>
                  <a:schemeClr val="dk1"/>
                </a:solidFill>
                <a:latin typeface="Calibri"/>
                <a:ea typeface="Calibri"/>
                <a:cs typeface="Calibri"/>
                <a:sym typeface="Calibri"/>
              </a:rPr>
              <a:t>April</a:t>
            </a:r>
            <a:r>
              <a:rPr b="1" i="0" lang="en-US" sz="1900" u="none" cap="none" strike="noStrike">
                <a:solidFill>
                  <a:schemeClr val="dk1"/>
                </a:solidFill>
                <a:latin typeface="Calibri"/>
                <a:ea typeface="Calibri"/>
                <a:cs typeface="Calibri"/>
                <a:sym typeface="Calibri"/>
              </a:rPr>
              <a:t> </a:t>
            </a:r>
            <a:r>
              <a:rPr b="1" lang="en-US" sz="1900">
                <a:solidFill>
                  <a:schemeClr val="dk1"/>
                </a:solidFill>
                <a:latin typeface="Calibri"/>
                <a:ea typeface="Calibri"/>
                <a:cs typeface="Calibri"/>
                <a:sym typeface="Calibri"/>
              </a:rPr>
              <a:t>14</a:t>
            </a:r>
            <a:r>
              <a:rPr b="1" i="0" lang="en-US" sz="1900" u="none" cap="none" strike="noStrike">
                <a:solidFill>
                  <a:schemeClr val="dk1"/>
                </a:solidFill>
                <a:latin typeface="Calibri"/>
                <a:ea typeface="Calibri"/>
                <a:cs typeface="Calibri"/>
                <a:sym typeface="Calibri"/>
              </a:rPr>
              <a:t>, 2024  </a:t>
            </a:r>
            <a:r>
              <a:rPr b="1" lang="en-US" sz="1900">
                <a:solidFill>
                  <a:schemeClr val="dk1"/>
                </a:solidFill>
                <a:latin typeface="Calibri"/>
                <a:ea typeface="Calibri"/>
                <a:cs typeface="Calibri"/>
                <a:sym typeface="Calibri"/>
              </a:rPr>
              <a:t>2</a:t>
            </a:r>
            <a:r>
              <a:rPr b="1" i="0" lang="en-US" sz="1900" u="none" cap="none" strike="noStrike">
                <a:solidFill>
                  <a:schemeClr val="dk1"/>
                </a:solidFill>
                <a:latin typeface="Calibri"/>
                <a:ea typeface="Calibri"/>
                <a:cs typeface="Calibri"/>
                <a:sym typeface="Calibri"/>
              </a:rPr>
              <a:t>:00 PM</a:t>
            </a:r>
            <a:endParaRPr b="1" i="0" sz="19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chemeClr val="dk1"/>
                </a:solidFill>
                <a:latin typeface="Calibri"/>
                <a:ea typeface="Calibri"/>
                <a:cs typeface="Calibri"/>
                <a:sym typeface="Calibri"/>
              </a:rPr>
              <a:t>Cambier Park Bandshell</a:t>
            </a:r>
            <a:endParaRPr b="1" i="0" sz="2000" u="none" cap="none" strike="noStrike">
              <a:solidFill>
                <a:schemeClr val="dk1"/>
              </a:solidFill>
              <a:latin typeface="Calibri"/>
              <a:ea typeface="Calibri"/>
              <a:cs typeface="Calibri"/>
              <a:sym typeface="Calibri"/>
            </a:endParaRPr>
          </a:p>
        </p:txBody>
      </p:sp>
      <p:cxnSp>
        <p:nvCxnSpPr>
          <p:cNvPr id="91" name="Google Shape;91;p1"/>
          <p:cNvCxnSpPr/>
          <p:nvPr/>
        </p:nvCxnSpPr>
        <p:spPr>
          <a:xfrm>
            <a:off x="7787270" y="0"/>
            <a:ext cx="0" cy="10058400"/>
          </a:xfrm>
          <a:prstGeom prst="straightConnector1">
            <a:avLst/>
          </a:prstGeom>
          <a:noFill/>
          <a:ln cap="flat" cmpd="sng" w="9525">
            <a:solidFill>
              <a:srgbClr val="A5A5A5"/>
            </a:solidFill>
            <a:prstDash val="solid"/>
            <a:miter lim="800000"/>
            <a:headEnd len="sm" w="sm" type="none"/>
            <a:tailEnd len="sm" w="sm" type="none"/>
          </a:ln>
        </p:spPr>
      </p:cxnSp>
      <p:cxnSp>
        <p:nvCxnSpPr>
          <p:cNvPr id="92" name="Google Shape;92;p1"/>
          <p:cNvCxnSpPr/>
          <p:nvPr/>
        </p:nvCxnSpPr>
        <p:spPr>
          <a:xfrm>
            <a:off x="13585796" y="-39305"/>
            <a:ext cx="0" cy="10058400"/>
          </a:xfrm>
          <a:prstGeom prst="straightConnector1">
            <a:avLst/>
          </a:prstGeom>
          <a:noFill/>
          <a:ln cap="flat" cmpd="sng" w="9525">
            <a:solidFill>
              <a:srgbClr val="A5A5A5"/>
            </a:solidFill>
            <a:prstDash val="solid"/>
            <a:miter lim="800000"/>
            <a:headEnd len="sm" w="sm" type="none"/>
            <a:tailEnd len="sm" w="sm" type="none"/>
          </a:ln>
        </p:spPr>
      </p:cxnSp>
      <p:sp>
        <p:nvSpPr>
          <p:cNvPr id="93" name="Google Shape;93;p1"/>
          <p:cNvSpPr txBox="1"/>
          <p:nvPr/>
        </p:nvSpPr>
        <p:spPr>
          <a:xfrm>
            <a:off x="7836050" y="930875"/>
            <a:ext cx="3753600" cy="600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100"/>
              <a:buFont typeface="Arial"/>
              <a:buNone/>
            </a:pPr>
            <a:r>
              <a:rPr b="1" i="0" lang="en-US" sz="1100" u="none" cap="none" strike="noStrike">
                <a:solidFill>
                  <a:srgbClr val="000000"/>
                </a:solidFill>
                <a:latin typeface="Arial"/>
                <a:ea typeface="Arial"/>
                <a:cs typeface="Arial"/>
                <a:sym typeface="Arial"/>
              </a:rPr>
              <a:t>J. STEVEN MOORE, </a:t>
            </a:r>
            <a:r>
              <a:rPr b="0" i="0" lang="en-US" sz="1100" u="none" cap="none" strike="noStrike">
                <a:solidFill>
                  <a:schemeClr val="dk1"/>
                </a:solidFill>
                <a:latin typeface="Arial"/>
                <a:ea typeface="Arial"/>
                <a:cs typeface="Arial"/>
                <a:sym typeface="Arial"/>
              </a:rPr>
              <a:t>Music Director and Conductor</a:t>
            </a:r>
            <a:endParaRPr b="1" i="0" sz="11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1" i="0" lang="en-US" sz="1100" u="none" cap="none" strike="noStrike">
                <a:solidFill>
                  <a:schemeClr val="dk1"/>
                </a:solidFill>
                <a:latin typeface="Arial"/>
                <a:ea typeface="Arial"/>
                <a:cs typeface="Arial"/>
                <a:sym typeface="Arial"/>
              </a:rPr>
              <a:t>JOHN SALMINEN, </a:t>
            </a:r>
            <a:r>
              <a:rPr b="0" i="0" lang="en-US" sz="1100" u="none" cap="none" strike="noStrike">
                <a:solidFill>
                  <a:schemeClr val="dk1"/>
                </a:solidFill>
                <a:latin typeface="Arial"/>
                <a:ea typeface="Arial"/>
                <a:cs typeface="Arial"/>
                <a:sym typeface="Arial"/>
              </a:rPr>
              <a:t>Associate Conductor</a:t>
            </a:r>
            <a:endParaRPr b="0" i="0" sz="11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1" i="0" lang="en-US" sz="1100" u="none" cap="none" strike="noStrike">
                <a:solidFill>
                  <a:schemeClr val="dk1"/>
                </a:solidFill>
                <a:latin typeface="Arial"/>
                <a:ea typeface="Arial"/>
                <a:cs typeface="Arial"/>
                <a:sym typeface="Arial"/>
              </a:rPr>
              <a:t>MIKE REILLY, </a:t>
            </a:r>
            <a:r>
              <a:rPr b="0" i="0" lang="en-US" sz="1100" u="none" cap="none" strike="noStrike">
                <a:solidFill>
                  <a:schemeClr val="dk1"/>
                </a:solidFill>
                <a:latin typeface="Arial"/>
                <a:ea typeface="Arial"/>
                <a:cs typeface="Arial"/>
                <a:sym typeface="Arial"/>
              </a:rPr>
              <a:t>Announcer</a:t>
            </a:r>
            <a:endParaRPr b="0" i="0" sz="1100" u="none" cap="none" strike="noStrike">
              <a:solidFill>
                <a:srgbClr val="000000"/>
              </a:solidFill>
              <a:latin typeface="Arial"/>
              <a:ea typeface="Arial"/>
              <a:cs typeface="Arial"/>
              <a:sym typeface="Arial"/>
            </a:endParaRPr>
          </a:p>
        </p:txBody>
      </p:sp>
      <p:sp>
        <p:nvSpPr>
          <p:cNvPr id="94" name="Google Shape;94;p1"/>
          <p:cNvSpPr txBox="1"/>
          <p:nvPr/>
        </p:nvSpPr>
        <p:spPr>
          <a:xfrm>
            <a:off x="8259553" y="1586703"/>
            <a:ext cx="2900700" cy="708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000"/>
              <a:buFont typeface="Arial"/>
              <a:buNone/>
            </a:pPr>
            <a:r>
              <a:rPr b="1" i="0" lang="en-US" sz="1000" u="none" cap="none" strike="noStrike">
                <a:solidFill>
                  <a:srgbClr val="202124"/>
                </a:solidFill>
                <a:latin typeface="Arial"/>
                <a:ea typeface="Arial"/>
                <a:cs typeface="Arial"/>
                <a:sym typeface="Arial"/>
              </a:rPr>
              <a:t>BUD GARTLAND</a:t>
            </a:r>
            <a:r>
              <a:rPr b="0" i="0" lang="en-US" sz="1000" u="none" cap="none" strike="noStrike">
                <a:solidFill>
                  <a:schemeClr val="dk1"/>
                </a:solidFill>
                <a:latin typeface="Arial"/>
                <a:ea typeface="Arial"/>
                <a:cs typeface="Arial"/>
                <a:sym typeface="Arial"/>
              </a:rPr>
              <a:t>, President</a:t>
            </a:r>
            <a:endParaRPr b="0" i="0" sz="10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000"/>
              <a:buFont typeface="Arial"/>
              <a:buNone/>
            </a:pPr>
            <a:r>
              <a:rPr b="1" i="0" lang="en-US" sz="1000" u="none" cap="none" strike="noStrike">
                <a:solidFill>
                  <a:schemeClr val="dk1"/>
                </a:solidFill>
                <a:latin typeface="Arial"/>
                <a:ea typeface="Arial"/>
                <a:cs typeface="Arial"/>
                <a:sym typeface="Arial"/>
              </a:rPr>
              <a:t>TODD HANDLEY</a:t>
            </a:r>
            <a:r>
              <a:rPr b="0" i="0" lang="en-US" sz="1000" u="none" cap="none" strike="noStrike">
                <a:solidFill>
                  <a:schemeClr val="dk1"/>
                </a:solidFill>
                <a:latin typeface="Arial"/>
                <a:ea typeface="Arial"/>
                <a:cs typeface="Arial"/>
                <a:sym typeface="Arial"/>
              </a:rPr>
              <a:t>, Vice President</a:t>
            </a:r>
            <a:endParaRPr b="0" i="0" sz="10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000"/>
              <a:buFont typeface="Arial"/>
              <a:buNone/>
            </a:pPr>
            <a:r>
              <a:rPr b="1" i="0" lang="en-US" sz="1000" u="none" cap="none" strike="noStrike">
                <a:solidFill>
                  <a:schemeClr val="dk1"/>
                </a:solidFill>
                <a:latin typeface="Arial"/>
                <a:ea typeface="Arial"/>
                <a:cs typeface="Arial"/>
                <a:sym typeface="Arial"/>
              </a:rPr>
              <a:t>FRED BURNS</a:t>
            </a:r>
            <a:r>
              <a:rPr b="0" i="0" lang="en-US" sz="1000" u="none" cap="none" strike="noStrike">
                <a:solidFill>
                  <a:schemeClr val="dk1"/>
                </a:solidFill>
                <a:latin typeface="Arial"/>
                <a:ea typeface="Arial"/>
                <a:cs typeface="Arial"/>
                <a:sym typeface="Arial"/>
              </a:rPr>
              <a:t>, Treasurer</a:t>
            </a:r>
            <a:endParaRPr b="0" i="0" sz="10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000"/>
              <a:buFont typeface="Arial"/>
              <a:buNone/>
            </a:pPr>
            <a:r>
              <a:rPr b="1" i="0" lang="en-US" sz="1000" u="none" cap="none" strike="noStrike">
                <a:solidFill>
                  <a:schemeClr val="dk1"/>
                </a:solidFill>
                <a:latin typeface="Arial"/>
                <a:ea typeface="Arial"/>
                <a:cs typeface="Arial"/>
                <a:sym typeface="Arial"/>
              </a:rPr>
              <a:t>CAROL CARPER</a:t>
            </a:r>
            <a:r>
              <a:rPr b="0" i="0" lang="en-US" sz="1000" u="none" cap="none" strike="noStrike">
                <a:solidFill>
                  <a:schemeClr val="dk1"/>
                </a:solidFill>
                <a:latin typeface="Arial"/>
                <a:ea typeface="Arial"/>
                <a:cs typeface="Arial"/>
                <a:sym typeface="Arial"/>
              </a:rPr>
              <a:t>, Secretary</a:t>
            </a:r>
            <a:endParaRPr b="1" i="0" sz="1000" u="none" cap="none" strike="noStrike">
              <a:solidFill>
                <a:schemeClr val="dk1"/>
              </a:solidFill>
              <a:latin typeface="Arial"/>
              <a:ea typeface="Arial"/>
              <a:cs typeface="Arial"/>
              <a:sym typeface="Arial"/>
            </a:endParaRPr>
          </a:p>
        </p:txBody>
      </p:sp>
      <p:sp>
        <p:nvSpPr>
          <p:cNvPr id="95" name="Google Shape;95;p1"/>
          <p:cNvSpPr txBox="1"/>
          <p:nvPr/>
        </p:nvSpPr>
        <p:spPr>
          <a:xfrm>
            <a:off x="7843300" y="2738899"/>
            <a:ext cx="3733200" cy="2812800"/>
          </a:xfrm>
          <a:prstGeom prst="rect">
            <a:avLst/>
          </a:prstGeom>
          <a:noFill/>
          <a:ln>
            <a:noFill/>
          </a:ln>
        </p:spPr>
        <p:txBody>
          <a:bodyPr anchorCtr="0" anchor="ctr" bIns="45700" lIns="91425" spcFirstLastPara="1" rIns="91425" wrap="square" tIns="45700">
            <a:noAutofit/>
          </a:bodyPr>
          <a:lstStyle/>
          <a:p>
            <a:pPr indent="0" lvl="0" marL="0" marR="0" rtl="0" algn="ctr">
              <a:lnSpc>
                <a:spcPct val="150000"/>
              </a:lnSpc>
              <a:spcBef>
                <a:spcPts val="0"/>
              </a:spcBef>
              <a:spcAft>
                <a:spcPts val="0"/>
              </a:spcAft>
              <a:buClr>
                <a:schemeClr val="dk1"/>
              </a:buClr>
              <a:buSzPts val="1100"/>
              <a:buFont typeface="Arial"/>
              <a:buNone/>
            </a:pPr>
            <a:r>
              <a:rPr b="0" i="0" lang="en-US" sz="1100" u="none" cap="none" strike="noStrike">
                <a:solidFill>
                  <a:schemeClr val="dk1"/>
                </a:solidFill>
                <a:latin typeface="Arial"/>
                <a:ea typeface="Arial"/>
                <a:cs typeface="Arial"/>
                <a:sym typeface="Arial"/>
              </a:rPr>
              <a:t>For Starters . . . . . . . . . . . . . . . . . . . . . . . . . . Gene Davis</a:t>
            </a:r>
            <a:endParaRPr b="0" i="0" sz="1100" u="none" cap="none" strike="noStrike">
              <a:solidFill>
                <a:schemeClr val="dk1"/>
              </a:solidFill>
              <a:latin typeface="Arial"/>
              <a:ea typeface="Arial"/>
              <a:cs typeface="Arial"/>
              <a:sym typeface="Arial"/>
            </a:endParaRPr>
          </a:p>
          <a:p>
            <a:pPr indent="0" lvl="0" marL="0" marR="0" rtl="0" algn="ctr">
              <a:lnSpc>
                <a:spcPct val="150000"/>
              </a:lnSpc>
              <a:spcBef>
                <a:spcPts val="0"/>
              </a:spcBef>
              <a:spcAft>
                <a:spcPts val="0"/>
              </a:spcAft>
              <a:buClr>
                <a:schemeClr val="dk1"/>
              </a:buClr>
              <a:buSzPts val="1100"/>
              <a:buFont typeface="Arial"/>
              <a:buNone/>
            </a:pPr>
            <a:r>
              <a:rPr b="0" i="0" lang="en-US" sz="1100" u="none" cap="none" strike="noStrike">
                <a:solidFill>
                  <a:schemeClr val="dk1"/>
                </a:solidFill>
                <a:latin typeface="Arial"/>
                <a:ea typeface="Arial"/>
                <a:cs typeface="Arial"/>
                <a:sym typeface="Arial"/>
              </a:rPr>
              <a:t>Dramatic Fanfare No. 1 . . . . . . . . . . . . . . .  Morton Gould</a:t>
            </a:r>
            <a:endParaRPr b="0" i="0" sz="1100" u="none" cap="none" strike="noStrike">
              <a:solidFill>
                <a:schemeClr val="dk1"/>
              </a:solidFill>
              <a:latin typeface="Arial"/>
              <a:ea typeface="Arial"/>
              <a:cs typeface="Arial"/>
              <a:sym typeface="Arial"/>
            </a:endParaRPr>
          </a:p>
          <a:p>
            <a:pPr indent="0" lvl="0" marL="0" marR="0" rtl="0" algn="ctr">
              <a:lnSpc>
                <a:spcPct val="115000"/>
              </a:lnSpc>
              <a:spcBef>
                <a:spcPts val="0"/>
              </a:spcBef>
              <a:spcAft>
                <a:spcPts val="0"/>
              </a:spcAft>
              <a:buClr>
                <a:schemeClr val="dk1"/>
              </a:buClr>
              <a:buSzPts val="1100"/>
              <a:buFont typeface="Arial"/>
              <a:buNone/>
            </a:pPr>
            <a:r>
              <a:rPr b="0" i="0" lang="en-US" sz="1100" u="none" cap="none" strike="noStrike">
                <a:solidFill>
                  <a:schemeClr val="dk1"/>
                </a:solidFill>
                <a:latin typeface="Arial"/>
                <a:ea typeface="Arial"/>
                <a:cs typeface="Arial"/>
                <a:sym typeface="Arial"/>
              </a:rPr>
              <a:t>Star Spangled Banner . . . . . . . . . . . . . Francis Scott Key</a:t>
            </a:r>
            <a:endParaRPr b="0" i="0" sz="1100" u="none" cap="none" strike="noStrike">
              <a:solidFill>
                <a:schemeClr val="dk1"/>
              </a:solidFill>
              <a:latin typeface="Arial"/>
              <a:ea typeface="Arial"/>
              <a:cs typeface="Arial"/>
              <a:sym typeface="Arial"/>
            </a:endParaRPr>
          </a:p>
          <a:p>
            <a:pPr indent="0" lvl="0" marL="2286000" marR="0" rtl="0" algn="r">
              <a:lnSpc>
                <a:spcPct val="150000"/>
              </a:lnSpc>
              <a:spcBef>
                <a:spcPts val="0"/>
              </a:spcBef>
              <a:spcAft>
                <a:spcPts val="0"/>
              </a:spcAft>
              <a:buClr>
                <a:schemeClr val="dk1"/>
              </a:buClr>
              <a:buSzPts val="1100"/>
              <a:buFont typeface="Arial"/>
              <a:buNone/>
            </a:pPr>
            <a:r>
              <a:rPr b="0" i="0" lang="en-US" sz="1000" u="none" cap="none" strike="noStrike">
                <a:solidFill>
                  <a:schemeClr val="dk1"/>
                </a:solidFill>
                <a:latin typeface="Arial"/>
                <a:ea typeface="Arial"/>
                <a:cs typeface="Arial"/>
                <a:sym typeface="Arial"/>
              </a:rPr>
              <a:t>arr. Wm. Pruyn</a:t>
            </a:r>
            <a:endParaRPr b="0" i="0" sz="1000" u="none" cap="none" strike="noStrike">
              <a:solidFill>
                <a:schemeClr val="dk1"/>
              </a:solidFill>
              <a:latin typeface="Arial"/>
              <a:ea typeface="Arial"/>
              <a:cs typeface="Arial"/>
              <a:sym typeface="Arial"/>
            </a:endParaRPr>
          </a:p>
          <a:p>
            <a:pPr indent="0" lvl="0" marL="0" marR="0" rtl="0" algn="l">
              <a:lnSpc>
                <a:spcPct val="150000"/>
              </a:lnSpc>
              <a:spcBef>
                <a:spcPts val="0"/>
              </a:spcBef>
              <a:spcAft>
                <a:spcPts val="0"/>
              </a:spcAft>
              <a:buClr>
                <a:schemeClr val="dk1"/>
              </a:buClr>
              <a:buSzPts val="1100"/>
              <a:buFont typeface="Arial"/>
              <a:buNone/>
            </a:pPr>
            <a:r>
              <a:rPr lang="en-US" sz="1100">
                <a:solidFill>
                  <a:schemeClr val="dk1"/>
                </a:solidFill>
              </a:rPr>
              <a:t>American Overture for Band</a:t>
            </a:r>
            <a:r>
              <a:rPr b="0" i="0" lang="en-US" sz="1100" u="none" cap="none" strike="noStrike">
                <a:solidFill>
                  <a:schemeClr val="dk1"/>
                </a:solidFill>
                <a:latin typeface="Arial"/>
                <a:ea typeface="Arial"/>
                <a:cs typeface="Arial"/>
                <a:sym typeface="Arial"/>
              </a:rPr>
              <a:t>. . . . </a:t>
            </a:r>
            <a:r>
              <a:rPr lang="en-US" sz="1100">
                <a:solidFill>
                  <a:schemeClr val="dk1"/>
                </a:solidFill>
              </a:rPr>
              <a:t> Joseph Willcox Jenkins</a:t>
            </a:r>
            <a:endParaRPr b="0" i="0" sz="1100" u="none" cap="none" strike="noStrike">
              <a:solidFill>
                <a:schemeClr val="dk1"/>
              </a:solidFill>
              <a:latin typeface="Arial"/>
              <a:ea typeface="Arial"/>
              <a:cs typeface="Arial"/>
              <a:sym typeface="Arial"/>
            </a:endParaRPr>
          </a:p>
          <a:p>
            <a:pPr indent="0" lvl="0" marL="0" marR="0" rtl="0" algn="ctr">
              <a:lnSpc>
                <a:spcPct val="115000"/>
              </a:lnSpc>
              <a:spcBef>
                <a:spcPts val="0"/>
              </a:spcBef>
              <a:spcAft>
                <a:spcPts val="0"/>
              </a:spcAft>
              <a:buClr>
                <a:schemeClr val="dk1"/>
              </a:buClr>
              <a:buSzPts val="1100"/>
              <a:buFont typeface="Arial"/>
              <a:buNone/>
            </a:pPr>
            <a:r>
              <a:rPr lang="en-US" sz="1100">
                <a:solidFill>
                  <a:srgbClr val="202124"/>
                </a:solidFill>
                <a:highlight>
                  <a:schemeClr val="lt1"/>
                </a:highlight>
              </a:rPr>
              <a:t>My Fair Lady</a:t>
            </a:r>
            <a:r>
              <a:rPr b="0" i="0" lang="en-US" sz="1100" u="none" cap="none" strike="noStrike">
                <a:solidFill>
                  <a:srgbClr val="202124"/>
                </a:solidFill>
                <a:highlight>
                  <a:schemeClr val="lt1"/>
                </a:highlight>
                <a:latin typeface="Arial"/>
                <a:ea typeface="Arial"/>
                <a:cs typeface="Arial"/>
                <a:sym typeface="Arial"/>
              </a:rPr>
              <a:t> . . . . . . . . . . . . . . . . . . . . .  </a:t>
            </a:r>
            <a:r>
              <a:rPr lang="en-US" sz="1100">
                <a:solidFill>
                  <a:srgbClr val="202124"/>
                </a:solidFill>
                <a:highlight>
                  <a:schemeClr val="lt1"/>
                </a:highlight>
              </a:rPr>
              <a:t>Frederick Loewe</a:t>
            </a:r>
            <a:r>
              <a:rPr b="0" i="0" lang="en-US" sz="1100" u="none" cap="none" strike="noStrike">
                <a:solidFill>
                  <a:srgbClr val="202124"/>
                </a:solidFill>
                <a:highlight>
                  <a:schemeClr val="lt1"/>
                </a:highlight>
                <a:latin typeface="Arial"/>
                <a:ea typeface="Arial"/>
                <a:cs typeface="Arial"/>
                <a:sym typeface="Arial"/>
              </a:rPr>
              <a:t>       </a:t>
            </a:r>
            <a:endParaRPr b="0" i="0" sz="1100" u="none" cap="none" strike="noStrike">
              <a:solidFill>
                <a:srgbClr val="202124"/>
              </a:solidFill>
              <a:highlight>
                <a:schemeClr val="lt1"/>
              </a:highlight>
              <a:latin typeface="Arial"/>
              <a:ea typeface="Arial"/>
              <a:cs typeface="Arial"/>
              <a:sym typeface="Arial"/>
            </a:endParaRPr>
          </a:p>
          <a:p>
            <a:pPr indent="0" lvl="0" marL="0" marR="0" rtl="0" algn="l">
              <a:lnSpc>
                <a:spcPct val="150000"/>
              </a:lnSpc>
              <a:spcBef>
                <a:spcPts val="0"/>
              </a:spcBef>
              <a:spcAft>
                <a:spcPts val="0"/>
              </a:spcAft>
              <a:buClr>
                <a:schemeClr val="dk1"/>
              </a:buClr>
              <a:buSzPts val="1100"/>
              <a:buFont typeface="Arial"/>
              <a:buNone/>
            </a:pPr>
            <a:r>
              <a:rPr lang="en-US" sz="1100">
                <a:solidFill>
                  <a:schemeClr val="dk1"/>
                </a:solidFill>
              </a:rPr>
              <a:t>             </a:t>
            </a:r>
            <a:r>
              <a:rPr b="0" i="0" lang="en-US" sz="1100" u="none" cap="none" strike="noStrike">
                <a:solidFill>
                  <a:schemeClr val="dk1"/>
                </a:solidFill>
                <a:latin typeface="Arial"/>
                <a:ea typeface="Arial"/>
                <a:cs typeface="Arial"/>
                <a:sym typeface="Arial"/>
              </a:rPr>
              <a:t>	  </a:t>
            </a:r>
            <a:r>
              <a:rPr i="1" lang="en-US" sz="1200">
                <a:solidFill>
                  <a:srgbClr val="202124"/>
                </a:solidFill>
                <a:highlight>
                  <a:schemeClr val="lt1"/>
                </a:highlight>
              </a:rPr>
              <a:t>Jodi Keogan</a:t>
            </a:r>
            <a:r>
              <a:rPr b="0" i="1" lang="en-US" sz="1200" u="none" cap="none" strike="noStrike">
                <a:solidFill>
                  <a:srgbClr val="202124"/>
                </a:solidFill>
                <a:highlight>
                  <a:schemeClr val="lt1"/>
                </a:highlight>
                <a:latin typeface="Arial"/>
                <a:ea typeface="Arial"/>
                <a:cs typeface="Arial"/>
                <a:sym typeface="Arial"/>
              </a:rPr>
              <a:t>, vocalist</a:t>
            </a:r>
            <a:endParaRPr b="0" i="0" sz="1000" u="none" cap="none" strike="noStrike">
              <a:solidFill>
                <a:schemeClr val="dk1"/>
              </a:solidFill>
              <a:latin typeface="Arial"/>
              <a:ea typeface="Arial"/>
              <a:cs typeface="Arial"/>
              <a:sym typeface="Arial"/>
            </a:endParaRPr>
          </a:p>
          <a:p>
            <a:pPr indent="0" lvl="0" marL="0" marR="0" rtl="0" algn="ctr">
              <a:lnSpc>
                <a:spcPct val="150000"/>
              </a:lnSpc>
              <a:spcBef>
                <a:spcPts val="0"/>
              </a:spcBef>
              <a:spcAft>
                <a:spcPts val="0"/>
              </a:spcAft>
              <a:buClr>
                <a:schemeClr val="dk1"/>
              </a:buClr>
              <a:buSzPts val="1100"/>
              <a:buFont typeface="Arial"/>
              <a:buNone/>
            </a:pPr>
            <a:r>
              <a:rPr lang="en-US" sz="1100">
                <a:solidFill>
                  <a:schemeClr val="dk1"/>
                </a:solidFill>
              </a:rPr>
              <a:t>NCB March (Paradise Found)</a:t>
            </a:r>
            <a:r>
              <a:rPr b="0" i="0" lang="en-US" sz="1100" u="none" cap="none" strike="noStrike">
                <a:solidFill>
                  <a:schemeClr val="dk1"/>
                </a:solidFill>
                <a:latin typeface="Arial"/>
                <a:ea typeface="Arial"/>
                <a:cs typeface="Arial"/>
                <a:sym typeface="Arial"/>
              </a:rPr>
              <a:t> . . . . . . . . . . </a:t>
            </a:r>
            <a:r>
              <a:rPr lang="en-US" sz="1100">
                <a:solidFill>
                  <a:schemeClr val="dk1"/>
                </a:solidFill>
              </a:rPr>
              <a:t>Malinda Zenor</a:t>
            </a:r>
            <a:endParaRPr b="0" i="0" sz="1100" u="none" cap="none" strike="noStrike">
              <a:solidFill>
                <a:schemeClr val="dk1"/>
              </a:solidFill>
              <a:latin typeface="Arial"/>
              <a:ea typeface="Arial"/>
              <a:cs typeface="Arial"/>
              <a:sym typeface="Arial"/>
            </a:endParaRPr>
          </a:p>
          <a:p>
            <a:pPr indent="0" lvl="0" marL="0" marR="0" rtl="0" algn="ctr">
              <a:lnSpc>
                <a:spcPct val="115000"/>
              </a:lnSpc>
              <a:spcBef>
                <a:spcPts val="0"/>
              </a:spcBef>
              <a:spcAft>
                <a:spcPts val="0"/>
              </a:spcAft>
              <a:buClr>
                <a:schemeClr val="dk1"/>
              </a:buClr>
              <a:buSzPts val="1100"/>
              <a:buFont typeface="Arial"/>
              <a:buNone/>
            </a:pPr>
            <a:r>
              <a:rPr lang="en-US" sz="1100">
                <a:solidFill>
                  <a:schemeClr val="dk1"/>
                </a:solidFill>
              </a:rPr>
              <a:t>Medley from Miss Saigon</a:t>
            </a:r>
            <a:r>
              <a:rPr b="0" i="0" lang="en-US" sz="1100" u="none" cap="none" strike="noStrike">
                <a:solidFill>
                  <a:schemeClr val="dk1"/>
                </a:solidFill>
                <a:latin typeface="Arial"/>
                <a:ea typeface="Arial"/>
                <a:cs typeface="Arial"/>
                <a:sym typeface="Arial"/>
              </a:rPr>
              <a:t> . . . . . . . . . . . . . . .  </a:t>
            </a:r>
            <a:r>
              <a:rPr lang="en-US" sz="1100">
                <a:solidFill>
                  <a:srgbClr val="202124"/>
                </a:solidFill>
                <a:highlight>
                  <a:schemeClr val="lt1"/>
                </a:highlight>
              </a:rPr>
              <a:t>Alan Boublil</a:t>
            </a:r>
            <a:endParaRPr b="0" i="0" sz="1100" u="none" cap="none" strike="noStrike">
              <a:solidFill>
                <a:srgbClr val="202124"/>
              </a:solidFill>
              <a:highlight>
                <a:schemeClr val="lt1"/>
              </a:highlight>
              <a:latin typeface="Arial"/>
              <a:ea typeface="Arial"/>
              <a:cs typeface="Arial"/>
              <a:sym typeface="Arial"/>
            </a:endParaRPr>
          </a:p>
          <a:p>
            <a:pPr indent="0" lvl="0" marL="0" marR="0" rtl="0" algn="r">
              <a:lnSpc>
                <a:spcPct val="150000"/>
              </a:lnSpc>
              <a:spcBef>
                <a:spcPts val="0"/>
              </a:spcBef>
              <a:spcAft>
                <a:spcPts val="0"/>
              </a:spcAft>
              <a:buClr>
                <a:schemeClr val="dk1"/>
              </a:buClr>
              <a:buSzPts val="1100"/>
              <a:buFont typeface="Arial"/>
              <a:buNone/>
            </a:pPr>
            <a:r>
              <a:rPr b="0" i="0" lang="en-US" sz="1000" u="none" cap="none" strike="noStrike">
                <a:solidFill>
                  <a:srgbClr val="202124"/>
                </a:solidFill>
                <a:highlight>
                  <a:schemeClr val="lt1"/>
                </a:highlight>
                <a:latin typeface="Arial"/>
                <a:ea typeface="Arial"/>
                <a:cs typeface="Arial"/>
                <a:sym typeface="Arial"/>
              </a:rPr>
              <a:t>arr. </a:t>
            </a:r>
            <a:r>
              <a:rPr lang="en-US" sz="1000">
                <a:solidFill>
                  <a:srgbClr val="202124"/>
                </a:solidFill>
                <a:highlight>
                  <a:schemeClr val="lt1"/>
                </a:highlight>
              </a:rPr>
              <a:t>Warren Barker</a:t>
            </a:r>
            <a:endParaRPr b="0" i="0" sz="1000" u="none" cap="none" strike="noStrike">
              <a:solidFill>
                <a:srgbClr val="202124"/>
              </a:solidFill>
              <a:highlight>
                <a:schemeClr val="lt1"/>
              </a:highlight>
              <a:latin typeface="Arial"/>
              <a:ea typeface="Arial"/>
              <a:cs typeface="Arial"/>
              <a:sym typeface="Arial"/>
            </a:endParaRPr>
          </a:p>
          <a:p>
            <a:pPr indent="0" lvl="0" marL="0" marR="0" rtl="0" algn="ctr">
              <a:lnSpc>
                <a:spcPct val="150000"/>
              </a:lnSpc>
              <a:spcBef>
                <a:spcPts val="0"/>
              </a:spcBef>
              <a:spcAft>
                <a:spcPts val="0"/>
              </a:spcAft>
              <a:buClr>
                <a:schemeClr val="dk1"/>
              </a:buClr>
              <a:buSzPts val="1100"/>
              <a:buFont typeface="Arial"/>
              <a:buNone/>
            </a:pPr>
            <a:r>
              <a:t/>
            </a:r>
            <a:endParaRPr b="0" i="0" sz="1000" u="none" cap="none" strike="noStrike">
              <a:solidFill>
                <a:srgbClr val="202124"/>
              </a:solidFill>
              <a:highlight>
                <a:schemeClr val="lt1"/>
              </a:highlight>
              <a:latin typeface="Arial"/>
              <a:ea typeface="Arial"/>
              <a:cs typeface="Arial"/>
              <a:sym typeface="Arial"/>
            </a:endParaRPr>
          </a:p>
          <a:p>
            <a:pPr indent="0" lvl="0" marL="0" marR="0" rtl="0" algn="ctr">
              <a:lnSpc>
                <a:spcPct val="150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0" lvl="0" marL="0" marR="0" rtl="0" algn="ctr">
              <a:lnSpc>
                <a:spcPct val="150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0" lvl="0" marL="0" marR="0" rtl="0" algn="l">
              <a:lnSpc>
                <a:spcPct val="150000"/>
              </a:lnSpc>
              <a:spcBef>
                <a:spcPts val="0"/>
              </a:spcBef>
              <a:spcAft>
                <a:spcPts val="0"/>
              </a:spcAft>
              <a:buClr>
                <a:schemeClr val="dk1"/>
              </a:buClr>
              <a:buSzPts val="1100"/>
              <a:buFont typeface="Arial"/>
              <a:buNone/>
            </a:pPr>
            <a:r>
              <a:t/>
            </a:r>
            <a:endParaRPr b="0" i="1" sz="1100" u="none" cap="none" strike="noStrike">
              <a:solidFill>
                <a:schemeClr val="dk1"/>
              </a:solidFill>
              <a:latin typeface="Arial"/>
              <a:ea typeface="Arial"/>
              <a:cs typeface="Arial"/>
              <a:sym typeface="Arial"/>
            </a:endParaRPr>
          </a:p>
        </p:txBody>
      </p:sp>
      <p:sp>
        <p:nvSpPr>
          <p:cNvPr id="96" name="Google Shape;96;p1"/>
          <p:cNvSpPr txBox="1"/>
          <p:nvPr/>
        </p:nvSpPr>
        <p:spPr>
          <a:xfrm>
            <a:off x="8664938" y="5084763"/>
            <a:ext cx="2095800" cy="3387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600"/>
              <a:buFont typeface="Arial"/>
              <a:buNone/>
            </a:pPr>
            <a:r>
              <a:rPr b="0" i="1" lang="en-US" sz="1600" u="none" cap="none" strike="noStrike">
                <a:solidFill>
                  <a:schemeClr val="dk1"/>
                </a:solidFill>
                <a:latin typeface="Calibri"/>
                <a:ea typeface="Calibri"/>
                <a:cs typeface="Calibri"/>
                <a:sym typeface="Calibri"/>
              </a:rPr>
              <a:t>Intermission</a:t>
            </a:r>
            <a:endParaRPr b="0" i="1" sz="1000" u="none" cap="none" strike="noStrike">
              <a:solidFill>
                <a:srgbClr val="000000"/>
              </a:solidFill>
              <a:latin typeface="Arial"/>
              <a:ea typeface="Arial"/>
              <a:cs typeface="Arial"/>
              <a:sym typeface="Arial"/>
            </a:endParaRPr>
          </a:p>
        </p:txBody>
      </p:sp>
      <p:sp>
        <p:nvSpPr>
          <p:cNvPr id="97" name="Google Shape;97;p1"/>
          <p:cNvSpPr txBox="1"/>
          <p:nvPr/>
        </p:nvSpPr>
        <p:spPr>
          <a:xfrm>
            <a:off x="8978311" y="485372"/>
            <a:ext cx="20958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lang="en-US" sz="1800">
                <a:solidFill>
                  <a:schemeClr val="dk1"/>
                </a:solidFill>
                <a:latin typeface="Calibri"/>
                <a:ea typeface="Calibri"/>
                <a:cs typeface="Calibri"/>
                <a:sym typeface="Calibri"/>
              </a:rPr>
              <a:t>April 14</a:t>
            </a:r>
            <a:r>
              <a:rPr b="0" i="0" lang="en-US" sz="1800" u="none" cap="none" strike="noStrike">
                <a:solidFill>
                  <a:schemeClr val="dk1"/>
                </a:solidFill>
                <a:latin typeface="Calibri"/>
                <a:ea typeface="Calibri"/>
                <a:cs typeface="Calibri"/>
                <a:sym typeface="Calibri"/>
              </a:rPr>
              <a:t>, 2024</a:t>
            </a:r>
            <a:endParaRPr b="0" i="0" sz="1400" u="none" cap="none" strike="noStrike">
              <a:solidFill>
                <a:srgbClr val="000000"/>
              </a:solidFill>
              <a:latin typeface="Arial"/>
              <a:ea typeface="Arial"/>
              <a:cs typeface="Arial"/>
              <a:sym typeface="Arial"/>
            </a:endParaRPr>
          </a:p>
        </p:txBody>
      </p:sp>
      <p:sp>
        <p:nvSpPr>
          <p:cNvPr id="98" name="Google Shape;98;p1"/>
          <p:cNvSpPr/>
          <p:nvPr/>
        </p:nvSpPr>
        <p:spPr>
          <a:xfrm>
            <a:off x="11638425" y="-16350"/>
            <a:ext cx="3894600" cy="10058400"/>
          </a:xfrm>
          <a:prstGeom prst="rect">
            <a:avLst/>
          </a:prstGeom>
          <a:solidFill>
            <a:srgbClr val="CD2027"/>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9" name="Google Shape;99;p1"/>
          <p:cNvSpPr txBox="1"/>
          <p:nvPr/>
        </p:nvSpPr>
        <p:spPr>
          <a:xfrm>
            <a:off x="7837770" y="33413"/>
            <a:ext cx="3750000" cy="5541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000"/>
              <a:buFont typeface="Arial"/>
              <a:buNone/>
            </a:pPr>
            <a:r>
              <a:rPr b="0" i="0" lang="en-US" sz="3000" u="none" cap="none" strike="noStrike">
                <a:solidFill>
                  <a:srgbClr val="CD2027"/>
                </a:solidFill>
                <a:latin typeface="Dancing Script"/>
                <a:ea typeface="Dancing Script"/>
                <a:cs typeface="Dancing Script"/>
                <a:sym typeface="Dancing Script"/>
              </a:rPr>
              <a:t>P R O G R A M</a:t>
            </a:r>
            <a:endParaRPr b="0" i="0" sz="3000" u="none" cap="none" strike="noStrike">
              <a:solidFill>
                <a:srgbClr val="000000"/>
              </a:solidFill>
              <a:latin typeface="Dancing Script"/>
              <a:ea typeface="Dancing Script"/>
              <a:cs typeface="Dancing Script"/>
              <a:sym typeface="Dancing Script"/>
            </a:endParaRPr>
          </a:p>
        </p:txBody>
      </p:sp>
      <p:sp>
        <p:nvSpPr>
          <p:cNvPr id="100" name="Google Shape;100;p1"/>
          <p:cNvSpPr txBox="1"/>
          <p:nvPr/>
        </p:nvSpPr>
        <p:spPr>
          <a:xfrm>
            <a:off x="7871300" y="5625000"/>
            <a:ext cx="3733200" cy="3237900"/>
          </a:xfrm>
          <a:prstGeom prst="rect">
            <a:avLst/>
          </a:prstGeom>
          <a:noFill/>
          <a:ln>
            <a:noFill/>
          </a:ln>
        </p:spPr>
        <p:txBody>
          <a:bodyPr anchorCtr="0" anchor="ctr" bIns="45700" lIns="91425" spcFirstLastPara="1" rIns="91425" wrap="square" tIns="45700">
            <a:noAutofit/>
          </a:bodyPr>
          <a:lstStyle/>
          <a:p>
            <a:pPr indent="0" lvl="0" marL="0" marR="0" rtl="0" algn="ctr">
              <a:lnSpc>
                <a:spcPct val="115000"/>
              </a:lnSpc>
              <a:spcBef>
                <a:spcPts val="0"/>
              </a:spcBef>
              <a:spcAft>
                <a:spcPts val="0"/>
              </a:spcAft>
              <a:buClr>
                <a:schemeClr val="dk1"/>
              </a:buClr>
              <a:buSzPts val="1100"/>
              <a:buFont typeface="Arial"/>
              <a:buNone/>
            </a:pPr>
            <a:r>
              <a:rPr lang="en-US" sz="1100">
                <a:solidFill>
                  <a:schemeClr val="dk1"/>
                </a:solidFill>
              </a:rPr>
              <a:t>Dancing in Air</a:t>
            </a:r>
            <a:r>
              <a:rPr b="0" i="0" lang="en-US" sz="1100" u="none" cap="none" strike="noStrike">
                <a:solidFill>
                  <a:schemeClr val="dk1"/>
                </a:solidFill>
                <a:latin typeface="Arial"/>
                <a:ea typeface="Arial"/>
                <a:cs typeface="Arial"/>
                <a:sym typeface="Arial"/>
              </a:rPr>
              <a:t> . . . . . . . . . . . . . . . . . . . . . . . . . . . </a:t>
            </a:r>
            <a:r>
              <a:rPr lang="en-US" sz="1100">
                <a:solidFill>
                  <a:schemeClr val="dk1"/>
                </a:solidFill>
              </a:rPr>
              <a:t>Yo Goto</a:t>
            </a:r>
            <a:endParaRPr sz="1100">
              <a:solidFill>
                <a:schemeClr val="dk1"/>
              </a:solidFill>
            </a:endParaRPr>
          </a:p>
          <a:p>
            <a:pPr indent="0" lvl="0" marL="0" rtl="0" algn="ctr">
              <a:lnSpc>
                <a:spcPct val="150000"/>
              </a:lnSpc>
              <a:spcBef>
                <a:spcPts val="0"/>
              </a:spcBef>
              <a:spcAft>
                <a:spcPts val="0"/>
              </a:spcAft>
              <a:buClr>
                <a:schemeClr val="dk1"/>
              </a:buClr>
              <a:buSzPts val="1100"/>
              <a:buFont typeface="Arial"/>
              <a:buNone/>
            </a:pPr>
            <a:r>
              <a:rPr i="1" lang="en-US" sz="1200">
                <a:solidFill>
                  <a:schemeClr val="dk1"/>
                </a:solidFill>
              </a:rPr>
              <a:t>John Salminen, conductor</a:t>
            </a:r>
            <a:endParaRPr sz="1100">
              <a:solidFill>
                <a:schemeClr val="dk1"/>
              </a:solidFill>
            </a:endParaRPr>
          </a:p>
          <a:p>
            <a:pPr indent="0" lvl="0" marL="0" marR="0" rtl="0" algn="ctr">
              <a:lnSpc>
                <a:spcPct val="115000"/>
              </a:lnSpc>
              <a:spcBef>
                <a:spcPts val="0"/>
              </a:spcBef>
              <a:spcAft>
                <a:spcPts val="0"/>
              </a:spcAft>
              <a:buClr>
                <a:schemeClr val="dk1"/>
              </a:buClr>
              <a:buSzPts val="1100"/>
              <a:buFont typeface="Arial"/>
              <a:buNone/>
            </a:pPr>
            <a:r>
              <a:rPr lang="en-US" sz="1100">
                <a:solidFill>
                  <a:schemeClr val="dk1"/>
                </a:solidFill>
              </a:rPr>
              <a:t>Phantom of the Opera</a:t>
            </a:r>
            <a:r>
              <a:rPr b="0" i="0" lang="en-US" sz="1100" u="none" cap="none" strike="noStrike">
                <a:solidFill>
                  <a:schemeClr val="dk1"/>
                </a:solidFill>
                <a:latin typeface="Arial"/>
                <a:ea typeface="Arial"/>
                <a:cs typeface="Arial"/>
                <a:sym typeface="Arial"/>
              </a:rPr>
              <a:t> . . . . . . . . . . </a:t>
            </a:r>
            <a:r>
              <a:rPr lang="en-US" sz="1100">
                <a:solidFill>
                  <a:schemeClr val="dk1"/>
                </a:solidFill>
              </a:rPr>
              <a:t> Andrew Lloyd Weber</a:t>
            </a:r>
            <a:endParaRPr b="0" i="0" sz="1100" u="none" cap="none" strike="noStrike">
              <a:solidFill>
                <a:schemeClr val="dk1"/>
              </a:solidFill>
              <a:latin typeface="Arial"/>
              <a:ea typeface="Arial"/>
              <a:cs typeface="Arial"/>
              <a:sym typeface="Arial"/>
            </a:endParaRPr>
          </a:p>
          <a:p>
            <a:pPr indent="0" lvl="0" marL="0" rtl="0" algn="r">
              <a:lnSpc>
                <a:spcPct val="115000"/>
              </a:lnSpc>
              <a:spcBef>
                <a:spcPts val="0"/>
              </a:spcBef>
              <a:spcAft>
                <a:spcPts val="0"/>
              </a:spcAft>
              <a:buClr>
                <a:schemeClr val="dk1"/>
              </a:buClr>
              <a:buSzPts val="1100"/>
              <a:buFont typeface="Arial"/>
              <a:buNone/>
            </a:pPr>
            <a:r>
              <a:rPr lang="en-US" sz="1000">
                <a:solidFill>
                  <a:srgbClr val="202124"/>
                </a:solidFill>
                <a:highlight>
                  <a:schemeClr val="lt1"/>
                </a:highlight>
              </a:rPr>
              <a:t>arr. Warren Barker</a:t>
            </a:r>
            <a:endParaRPr b="0" i="0" sz="1000" u="none" cap="none" strike="noStrike">
              <a:solidFill>
                <a:schemeClr val="dk1"/>
              </a:solidFill>
              <a:latin typeface="Arial"/>
              <a:ea typeface="Arial"/>
              <a:cs typeface="Arial"/>
              <a:sym typeface="Arial"/>
            </a:endParaRPr>
          </a:p>
          <a:p>
            <a:pPr indent="0" lvl="0" marL="0" marR="0" rtl="0" algn="ctr">
              <a:lnSpc>
                <a:spcPct val="150000"/>
              </a:lnSpc>
              <a:spcBef>
                <a:spcPts val="0"/>
              </a:spcBef>
              <a:spcAft>
                <a:spcPts val="0"/>
              </a:spcAft>
              <a:buClr>
                <a:schemeClr val="dk1"/>
              </a:buClr>
              <a:buSzPts val="1100"/>
              <a:buFont typeface="Arial"/>
              <a:buNone/>
            </a:pPr>
            <a:r>
              <a:rPr b="0" i="1" lang="en-US" sz="1200" u="none" cap="none" strike="noStrike">
                <a:solidFill>
                  <a:schemeClr val="dk1"/>
                </a:solidFill>
                <a:latin typeface="Arial"/>
                <a:ea typeface="Arial"/>
                <a:cs typeface="Arial"/>
                <a:sym typeface="Arial"/>
              </a:rPr>
              <a:t>John Salminen, conductor</a:t>
            </a:r>
            <a:r>
              <a:rPr b="0" i="0" lang="en-US" sz="1000" u="none" cap="none" strike="noStrike">
                <a:solidFill>
                  <a:schemeClr val="dk1"/>
                </a:solidFill>
                <a:latin typeface="Arial"/>
                <a:ea typeface="Arial"/>
                <a:cs typeface="Arial"/>
                <a:sym typeface="Arial"/>
              </a:rPr>
              <a:t>                                                </a:t>
            </a:r>
            <a:endParaRPr b="0" i="0" sz="1000" u="none" cap="none" strike="noStrike">
              <a:solidFill>
                <a:schemeClr val="dk1"/>
              </a:solidFill>
              <a:latin typeface="Arial"/>
              <a:ea typeface="Arial"/>
              <a:cs typeface="Arial"/>
              <a:sym typeface="Arial"/>
            </a:endParaRPr>
          </a:p>
          <a:p>
            <a:pPr indent="0" lvl="0" marL="0" marR="0" rtl="0" algn="l">
              <a:lnSpc>
                <a:spcPct val="150000"/>
              </a:lnSpc>
              <a:spcBef>
                <a:spcPts val="0"/>
              </a:spcBef>
              <a:spcAft>
                <a:spcPts val="0"/>
              </a:spcAft>
              <a:buClr>
                <a:schemeClr val="dk1"/>
              </a:buClr>
              <a:buSzPts val="1100"/>
              <a:buFont typeface="Arial"/>
              <a:buNone/>
            </a:pPr>
            <a:r>
              <a:rPr lang="en-US" sz="1100">
                <a:solidFill>
                  <a:schemeClr val="dk1"/>
                </a:solidFill>
              </a:rPr>
              <a:t>Scholarship Presentation</a:t>
            </a:r>
            <a:endParaRPr sz="1100">
              <a:solidFill>
                <a:schemeClr val="dk1"/>
              </a:solidFill>
            </a:endParaRPr>
          </a:p>
          <a:p>
            <a:pPr indent="0" lvl="0" marL="0" marR="0" rtl="0" algn="ctr">
              <a:lnSpc>
                <a:spcPct val="115000"/>
              </a:lnSpc>
              <a:spcBef>
                <a:spcPts val="0"/>
              </a:spcBef>
              <a:spcAft>
                <a:spcPts val="0"/>
              </a:spcAft>
              <a:buClr>
                <a:schemeClr val="dk1"/>
              </a:buClr>
              <a:buSzPts val="1100"/>
              <a:buFont typeface="Arial"/>
              <a:buNone/>
            </a:pPr>
            <a:r>
              <a:rPr lang="en-US" sz="1100">
                <a:solidFill>
                  <a:schemeClr val="dk1"/>
                </a:solidFill>
              </a:rPr>
              <a:t>The Sound of Music</a:t>
            </a:r>
            <a:r>
              <a:rPr b="0" i="1" lang="en-US" sz="1100" u="none" cap="none" strike="noStrike">
                <a:solidFill>
                  <a:schemeClr val="dk1"/>
                </a:solidFill>
                <a:highlight>
                  <a:schemeClr val="lt1"/>
                </a:highlight>
                <a:latin typeface="Arial"/>
                <a:ea typeface="Arial"/>
                <a:cs typeface="Arial"/>
                <a:sym typeface="Arial"/>
              </a:rPr>
              <a:t> </a:t>
            </a:r>
            <a:r>
              <a:rPr b="0" i="0" lang="en-US" sz="1100" u="none" cap="none" strike="noStrike">
                <a:solidFill>
                  <a:schemeClr val="dk1"/>
                </a:solidFill>
                <a:latin typeface="Arial"/>
                <a:ea typeface="Arial"/>
                <a:cs typeface="Arial"/>
                <a:sym typeface="Arial"/>
              </a:rPr>
              <a:t>. . . . . . . . . . . . . . .</a:t>
            </a:r>
            <a:r>
              <a:rPr lang="en-US" sz="1100">
                <a:solidFill>
                  <a:schemeClr val="dk1"/>
                </a:solidFill>
              </a:rPr>
              <a:t>  </a:t>
            </a:r>
            <a:r>
              <a:rPr lang="en-US" sz="1100">
                <a:solidFill>
                  <a:schemeClr val="dk1"/>
                </a:solidFill>
                <a:highlight>
                  <a:srgbClr val="FFFFFF"/>
                </a:highlight>
              </a:rPr>
              <a:t>Richard Rodgers</a:t>
            </a:r>
            <a:endParaRPr b="0" i="0" sz="1100" u="none" cap="none" strike="noStrike">
              <a:solidFill>
                <a:schemeClr val="dk1"/>
              </a:solidFill>
              <a:latin typeface="Arial"/>
              <a:ea typeface="Arial"/>
              <a:cs typeface="Arial"/>
              <a:sym typeface="Arial"/>
            </a:endParaRPr>
          </a:p>
          <a:p>
            <a:pPr indent="0" lvl="0" marL="0" marR="0" rtl="0" algn="r">
              <a:lnSpc>
                <a:spcPct val="115000"/>
              </a:lnSpc>
              <a:spcBef>
                <a:spcPts val="0"/>
              </a:spcBef>
              <a:spcAft>
                <a:spcPts val="0"/>
              </a:spcAft>
              <a:buClr>
                <a:schemeClr val="dk1"/>
              </a:buClr>
              <a:buSzPts val="1100"/>
              <a:buFont typeface="Arial"/>
              <a:buNone/>
            </a:pPr>
            <a:r>
              <a:rPr b="0" i="0" lang="en-US" sz="1000" u="none" cap="none" strike="noStrike">
                <a:solidFill>
                  <a:schemeClr val="dk1"/>
                </a:solidFill>
                <a:latin typeface="Arial"/>
                <a:ea typeface="Arial"/>
                <a:cs typeface="Arial"/>
                <a:sym typeface="Arial"/>
              </a:rPr>
              <a:t>                                                     </a:t>
            </a:r>
            <a:r>
              <a:rPr b="0" i="0" lang="en-US" sz="1000" u="none" cap="none" strike="noStrike">
                <a:solidFill>
                  <a:srgbClr val="202124"/>
                </a:solidFill>
                <a:highlight>
                  <a:schemeClr val="lt1"/>
                </a:highlight>
                <a:latin typeface="Arial"/>
                <a:ea typeface="Arial"/>
                <a:cs typeface="Arial"/>
                <a:sym typeface="Arial"/>
              </a:rPr>
              <a:t>arr. </a:t>
            </a:r>
            <a:r>
              <a:rPr lang="en-US" sz="1000">
                <a:solidFill>
                  <a:srgbClr val="202124"/>
                </a:solidFill>
                <a:highlight>
                  <a:schemeClr val="lt1"/>
                </a:highlight>
              </a:rPr>
              <a:t>Robert Russell Bennett</a:t>
            </a:r>
            <a:endParaRPr b="0" i="1" sz="1200" u="none" cap="none" strike="noStrike">
              <a:solidFill>
                <a:schemeClr val="dk1"/>
              </a:solidFill>
              <a:latin typeface="Arial"/>
              <a:ea typeface="Arial"/>
              <a:cs typeface="Arial"/>
              <a:sym typeface="Arial"/>
            </a:endParaRPr>
          </a:p>
          <a:p>
            <a:pPr indent="0" lvl="0" marL="0" rtl="0" algn="l">
              <a:lnSpc>
                <a:spcPct val="150000"/>
              </a:lnSpc>
              <a:spcBef>
                <a:spcPts val="0"/>
              </a:spcBef>
              <a:spcAft>
                <a:spcPts val="0"/>
              </a:spcAft>
              <a:buClr>
                <a:schemeClr val="dk1"/>
              </a:buClr>
              <a:buSzPts val="1100"/>
              <a:buFont typeface="Arial"/>
              <a:buNone/>
            </a:pPr>
            <a:r>
              <a:rPr i="1" lang="en-US" sz="1200">
                <a:solidFill>
                  <a:srgbClr val="202124"/>
                </a:solidFill>
                <a:highlight>
                  <a:schemeClr val="lt1"/>
                </a:highlight>
              </a:rPr>
              <a:t>                        </a:t>
            </a:r>
            <a:r>
              <a:rPr i="1" lang="en-US" sz="1200">
                <a:solidFill>
                  <a:srgbClr val="202124"/>
                </a:solidFill>
                <a:highlight>
                  <a:schemeClr val="lt1"/>
                </a:highlight>
              </a:rPr>
              <a:t>Jodi Keogan, vocalist</a:t>
            </a:r>
            <a:endParaRPr sz="1100">
              <a:solidFill>
                <a:schemeClr val="dk1"/>
              </a:solidFill>
            </a:endParaRPr>
          </a:p>
          <a:p>
            <a:pPr indent="0" lvl="0" marL="0" marR="0" rtl="0" algn="ctr">
              <a:lnSpc>
                <a:spcPct val="115000"/>
              </a:lnSpc>
              <a:spcBef>
                <a:spcPts val="0"/>
              </a:spcBef>
              <a:spcAft>
                <a:spcPts val="0"/>
              </a:spcAft>
              <a:buClr>
                <a:schemeClr val="dk1"/>
              </a:buClr>
              <a:buSzPts val="1100"/>
              <a:buFont typeface="Arial"/>
              <a:buNone/>
            </a:pPr>
            <a:r>
              <a:rPr lang="en-US" sz="1100">
                <a:solidFill>
                  <a:schemeClr val="dk1"/>
                </a:solidFill>
              </a:rPr>
              <a:t>The Impossible Dream (The Quest) .</a:t>
            </a:r>
            <a:r>
              <a:rPr b="0" i="0" lang="en-US" sz="1100" u="none" cap="none" strike="noStrike">
                <a:solidFill>
                  <a:schemeClr val="dk1"/>
                </a:solidFill>
                <a:latin typeface="Arial"/>
                <a:ea typeface="Arial"/>
                <a:cs typeface="Arial"/>
                <a:sym typeface="Arial"/>
              </a:rPr>
              <a:t> . . . . . . </a:t>
            </a:r>
            <a:r>
              <a:rPr lang="en-US" sz="1100">
                <a:solidFill>
                  <a:schemeClr val="dk1"/>
                </a:solidFill>
              </a:rPr>
              <a:t> Mitch Leigh</a:t>
            </a:r>
            <a:endParaRPr b="0" i="0" sz="1100" u="none" cap="none" strike="noStrike">
              <a:solidFill>
                <a:schemeClr val="dk1"/>
              </a:solidFill>
              <a:latin typeface="Arial"/>
              <a:ea typeface="Arial"/>
              <a:cs typeface="Arial"/>
              <a:sym typeface="Arial"/>
            </a:endParaRPr>
          </a:p>
          <a:p>
            <a:pPr indent="0" lvl="0" marL="0" marR="0" rtl="0" algn="ctr">
              <a:lnSpc>
                <a:spcPct val="115000"/>
              </a:lnSpc>
              <a:spcBef>
                <a:spcPts val="0"/>
              </a:spcBef>
              <a:spcAft>
                <a:spcPts val="0"/>
              </a:spcAft>
              <a:buClr>
                <a:schemeClr val="dk1"/>
              </a:buClr>
              <a:buSzPts val="1100"/>
              <a:buFont typeface="Arial"/>
              <a:buNone/>
            </a:pPr>
            <a:r>
              <a:rPr b="0" i="0" lang="en-US" sz="1000" u="none" cap="none" strike="noStrike">
                <a:solidFill>
                  <a:schemeClr val="dk1"/>
                </a:solidFill>
                <a:latin typeface="Arial"/>
                <a:ea typeface="Arial"/>
                <a:cs typeface="Arial"/>
                <a:sym typeface="Arial"/>
              </a:rPr>
              <a:t>                                                                           arr. </a:t>
            </a:r>
            <a:r>
              <a:rPr lang="en-US" sz="1000">
                <a:solidFill>
                  <a:schemeClr val="dk1"/>
                </a:solidFill>
              </a:rPr>
              <a:t>Rob James</a:t>
            </a:r>
            <a:endParaRPr b="0" i="0" sz="1100" u="none" cap="none" strike="noStrike">
              <a:solidFill>
                <a:schemeClr val="dk1"/>
              </a:solidFill>
              <a:latin typeface="Arial"/>
              <a:ea typeface="Arial"/>
              <a:cs typeface="Arial"/>
              <a:sym typeface="Arial"/>
            </a:endParaRPr>
          </a:p>
          <a:p>
            <a:pPr indent="0" lvl="0" marL="0" rtl="0" algn="ctr">
              <a:lnSpc>
                <a:spcPct val="150000"/>
              </a:lnSpc>
              <a:spcBef>
                <a:spcPts val="0"/>
              </a:spcBef>
              <a:spcAft>
                <a:spcPts val="0"/>
              </a:spcAft>
              <a:buClr>
                <a:schemeClr val="dk1"/>
              </a:buClr>
              <a:buSzPts val="1100"/>
              <a:buFont typeface="Arial"/>
              <a:buNone/>
            </a:pPr>
            <a:r>
              <a:rPr i="1" lang="en-US" sz="1200">
                <a:solidFill>
                  <a:srgbClr val="202124"/>
                </a:solidFill>
                <a:highlight>
                  <a:schemeClr val="lt1"/>
                </a:highlight>
              </a:rPr>
              <a:t>Jodi Keogan, vocalist</a:t>
            </a:r>
            <a:endParaRPr b="0" i="0" sz="1100" u="none" cap="none" strike="noStrike">
              <a:solidFill>
                <a:schemeClr val="dk1"/>
              </a:solidFill>
              <a:latin typeface="Arial"/>
              <a:ea typeface="Arial"/>
              <a:cs typeface="Arial"/>
              <a:sym typeface="Arial"/>
            </a:endParaRPr>
          </a:p>
        </p:txBody>
      </p:sp>
      <p:sp>
        <p:nvSpPr>
          <p:cNvPr id="101" name="Google Shape;101;p1"/>
          <p:cNvSpPr txBox="1"/>
          <p:nvPr/>
        </p:nvSpPr>
        <p:spPr>
          <a:xfrm>
            <a:off x="11688550" y="709400"/>
            <a:ext cx="3729300" cy="4278900"/>
          </a:xfrm>
          <a:prstGeom prst="rect">
            <a:avLst/>
          </a:prstGeom>
          <a:noFill/>
          <a:ln cap="flat" cmpd="sng" w="9525">
            <a:solidFill>
              <a:schemeClr val="l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lang="en-US" sz="1600">
                <a:solidFill>
                  <a:schemeClr val="lt1"/>
                </a:solidFill>
                <a:latin typeface="Calibri"/>
                <a:ea typeface="Calibri"/>
                <a:cs typeface="Calibri"/>
                <a:sym typeface="Calibri"/>
              </a:rPr>
              <a:t>Jodi Keogan, an internationally acclaimed lyric soprano has enchanted audiences in Italy, the Bahamas, Ireland, France, the Philippines, and Germany. She captivates her audiences with music ranging from operatic arias to Broadway show tunes and the Great American Songbook. While her summers are spent performing in many senior living communities (outreach programs) in Connecticut and Naples, Jodi also directs and stages performances during summer concerts in local band shells and pavilions. Jodi also performs at country clubs and private communities in the tri-state area and Naples. Bookings can be made at </a:t>
            </a:r>
            <a:r>
              <a:rPr lang="en-US" sz="1500" u="sng">
                <a:solidFill>
                  <a:schemeClr val="lt1"/>
                </a:solidFill>
                <a:latin typeface="Calibri"/>
                <a:ea typeface="Calibri"/>
                <a:cs typeface="Calibri"/>
                <a:sym typeface="Calibri"/>
                <a:hlinkClick r:id="rId4">
                  <a:extLst>
                    <a:ext uri="{A12FA001-AC4F-418D-AE19-62706E023703}">
                      <ahyp:hlinkClr val="tx"/>
                    </a:ext>
                  </a:extLst>
                </a:hlinkClick>
              </a:rPr>
              <a:t>loni@kollermarketinggroup.com</a:t>
            </a:r>
            <a:r>
              <a:rPr lang="en-US" sz="1600">
                <a:solidFill>
                  <a:schemeClr val="lt1"/>
                </a:solidFill>
                <a:latin typeface="Calibri"/>
                <a:ea typeface="Calibri"/>
                <a:cs typeface="Calibri"/>
                <a:sym typeface="Calibri"/>
              </a:rPr>
              <a:t> or by calling 303-818-9600.</a:t>
            </a:r>
            <a:endParaRPr sz="1600">
              <a:solidFill>
                <a:schemeClr val="lt1"/>
              </a:solidFill>
              <a:latin typeface="Calibri"/>
              <a:ea typeface="Calibri"/>
              <a:cs typeface="Calibri"/>
              <a:sym typeface="Calibri"/>
            </a:endParaRPr>
          </a:p>
        </p:txBody>
      </p:sp>
      <p:cxnSp>
        <p:nvCxnSpPr>
          <p:cNvPr id="102" name="Google Shape;102;p1"/>
          <p:cNvCxnSpPr/>
          <p:nvPr/>
        </p:nvCxnSpPr>
        <p:spPr>
          <a:xfrm>
            <a:off x="11632518" y="0"/>
            <a:ext cx="0" cy="10058400"/>
          </a:xfrm>
          <a:prstGeom prst="straightConnector1">
            <a:avLst/>
          </a:prstGeom>
          <a:noFill/>
          <a:ln cap="flat" cmpd="sng" w="9525">
            <a:solidFill>
              <a:srgbClr val="A5A5A5"/>
            </a:solidFill>
            <a:prstDash val="solid"/>
            <a:miter lim="800000"/>
            <a:headEnd len="sm" w="sm" type="none"/>
            <a:tailEnd len="sm" w="sm" type="none"/>
          </a:ln>
        </p:spPr>
      </p:cxnSp>
      <p:sp>
        <p:nvSpPr>
          <p:cNvPr id="103" name="Google Shape;103;p1"/>
          <p:cNvSpPr txBox="1"/>
          <p:nvPr/>
        </p:nvSpPr>
        <p:spPr>
          <a:xfrm>
            <a:off x="11746075" y="30300"/>
            <a:ext cx="3817800" cy="5541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000"/>
              <a:buFont typeface="Arial"/>
              <a:buNone/>
            </a:pPr>
            <a:r>
              <a:rPr b="0" i="0" lang="en-US" sz="3000" u="none" cap="none" strike="noStrike">
                <a:solidFill>
                  <a:schemeClr val="lt1"/>
                </a:solidFill>
                <a:latin typeface="Dancing Script"/>
                <a:ea typeface="Dancing Script"/>
                <a:cs typeface="Dancing Script"/>
                <a:sym typeface="Dancing Script"/>
              </a:rPr>
              <a:t>G</a:t>
            </a:r>
            <a:r>
              <a:rPr b="0" i="0" lang="en-US" sz="2800" u="none" cap="none" strike="noStrike">
                <a:solidFill>
                  <a:schemeClr val="lt1"/>
                </a:solidFill>
                <a:latin typeface="Dancing Script"/>
                <a:ea typeface="Dancing Script"/>
                <a:cs typeface="Dancing Script"/>
                <a:sym typeface="Dancing Script"/>
              </a:rPr>
              <a:t> </a:t>
            </a:r>
            <a:r>
              <a:rPr b="0" i="0" lang="en-US" sz="3000" u="none" cap="none" strike="noStrike">
                <a:solidFill>
                  <a:schemeClr val="lt1"/>
                </a:solidFill>
                <a:latin typeface="Dancing Script"/>
                <a:ea typeface="Dancing Script"/>
                <a:cs typeface="Dancing Script"/>
                <a:sym typeface="Dancing Script"/>
              </a:rPr>
              <a:t>U</a:t>
            </a:r>
            <a:r>
              <a:rPr b="0" i="0" lang="en-US" sz="2800" u="none" cap="none" strike="noStrike">
                <a:solidFill>
                  <a:schemeClr val="lt1"/>
                </a:solidFill>
                <a:latin typeface="Dancing Script"/>
                <a:ea typeface="Dancing Script"/>
                <a:cs typeface="Dancing Script"/>
                <a:sym typeface="Dancing Script"/>
              </a:rPr>
              <a:t> </a:t>
            </a:r>
            <a:r>
              <a:rPr b="0" i="0" lang="en-US" sz="3000" u="none" cap="none" strike="noStrike">
                <a:solidFill>
                  <a:schemeClr val="lt1"/>
                </a:solidFill>
                <a:latin typeface="Dancing Script"/>
                <a:ea typeface="Dancing Script"/>
                <a:cs typeface="Dancing Script"/>
                <a:sym typeface="Dancing Script"/>
              </a:rPr>
              <a:t>E</a:t>
            </a:r>
            <a:r>
              <a:rPr b="0" i="0" lang="en-US" sz="2800" u="none" cap="none" strike="noStrike">
                <a:solidFill>
                  <a:schemeClr val="lt1"/>
                </a:solidFill>
                <a:latin typeface="Dancing Script"/>
                <a:ea typeface="Dancing Script"/>
                <a:cs typeface="Dancing Script"/>
                <a:sym typeface="Dancing Script"/>
              </a:rPr>
              <a:t> </a:t>
            </a:r>
            <a:r>
              <a:rPr b="0" i="0" lang="en-US" sz="3000" u="none" cap="none" strike="noStrike">
                <a:solidFill>
                  <a:schemeClr val="lt1"/>
                </a:solidFill>
                <a:latin typeface="Dancing Script"/>
                <a:ea typeface="Dancing Script"/>
                <a:cs typeface="Dancing Script"/>
                <a:sym typeface="Dancing Script"/>
              </a:rPr>
              <a:t>S</a:t>
            </a:r>
            <a:r>
              <a:rPr b="0" i="0" lang="en-US" sz="2800" u="none" cap="none" strike="noStrike">
                <a:solidFill>
                  <a:schemeClr val="lt1"/>
                </a:solidFill>
                <a:latin typeface="Dancing Script"/>
                <a:ea typeface="Dancing Script"/>
                <a:cs typeface="Dancing Script"/>
                <a:sym typeface="Dancing Script"/>
              </a:rPr>
              <a:t> </a:t>
            </a:r>
            <a:r>
              <a:rPr b="0" i="0" lang="en-US" sz="3000" u="none" cap="none" strike="noStrike">
                <a:solidFill>
                  <a:schemeClr val="lt1"/>
                </a:solidFill>
                <a:latin typeface="Dancing Script"/>
                <a:ea typeface="Dancing Script"/>
                <a:cs typeface="Dancing Script"/>
                <a:sym typeface="Dancing Script"/>
              </a:rPr>
              <a:t>T  A R T I S T</a:t>
            </a:r>
            <a:endParaRPr b="0" i="0" sz="3000" u="none" cap="none" strike="noStrike">
              <a:solidFill>
                <a:srgbClr val="000000"/>
              </a:solidFill>
              <a:latin typeface="Dancing Script"/>
              <a:ea typeface="Dancing Script"/>
              <a:cs typeface="Dancing Script"/>
              <a:sym typeface="Dancing Script"/>
            </a:endParaRPr>
          </a:p>
        </p:txBody>
      </p:sp>
      <p:sp>
        <p:nvSpPr>
          <p:cNvPr id="104" name="Google Shape;104;p1"/>
          <p:cNvSpPr txBox="1"/>
          <p:nvPr/>
        </p:nvSpPr>
        <p:spPr>
          <a:xfrm>
            <a:off x="166491" y="68854"/>
            <a:ext cx="3750000" cy="5541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500"/>
              <a:buFont typeface="Arial"/>
              <a:buNone/>
            </a:pPr>
            <a:r>
              <a:rPr b="0" i="0" lang="en-US" sz="3000" u="none" cap="none" strike="noStrike">
                <a:solidFill>
                  <a:srgbClr val="CD2027"/>
                </a:solidFill>
                <a:latin typeface="Dancing Script"/>
                <a:ea typeface="Dancing Script"/>
                <a:cs typeface="Dancing Script"/>
                <a:sym typeface="Dancing Script"/>
              </a:rPr>
              <a:t>S C H E D U L E </a:t>
            </a:r>
            <a:endParaRPr b="0" i="0" sz="3100" u="none" cap="none" strike="noStrike">
              <a:solidFill>
                <a:srgbClr val="000000"/>
              </a:solidFill>
              <a:latin typeface="Dancing Script"/>
              <a:ea typeface="Dancing Script"/>
              <a:cs typeface="Dancing Script"/>
              <a:sym typeface="Dancing Script"/>
            </a:endParaRPr>
          </a:p>
        </p:txBody>
      </p:sp>
      <p:pic>
        <p:nvPicPr>
          <p:cNvPr id="105" name="Google Shape;105;p1"/>
          <p:cNvPicPr preferRelativeResize="0"/>
          <p:nvPr/>
        </p:nvPicPr>
        <p:blipFill rotWithShape="1">
          <a:blip r:embed="rId5">
            <a:alphaModFix/>
          </a:blip>
          <a:srcRect b="0" l="0" r="0" t="0"/>
          <a:stretch/>
        </p:blipFill>
        <p:spPr>
          <a:xfrm>
            <a:off x="5080963" y="8451450"/>
            <a:ext cx="1541413" cy="1369138"/>
          </a:xfrm>
          <a:prstGeom prst="rect">
            <a:avLst/>
          </a:prstGeom>
          <a:noFill/>
          <a:ln>
            <a:noFill/>
          </a:ln>
        </p:spPr>
      </p:pic>
      <p:sp>
        <p:nvSpPr>
          <p:cNvPr id="106" name="Google Shape;106;p1"/>
          <p:cNvSpPr/>
          <p:nvPr/>
        </p:nvSpPr>
        <p:spPr>
          <a:xfrm>
            <a:off x="11862150" y="7322125"/>
            <a:ext cx="3593400" cy="2333700"/>
          </a:xfrm>
          <a:prstGeom prst="rect">
            <a:avLst/>
          </a:prstGeom>
          <a:solidFill>
            <a:srgbClr val="CD2027"/>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US" sz="1800" u="none" cap="none" strike="noStrike">
                <a:solidFill>
                  <a:schemeClr val="lt1"/>
                </a:solidFill>
                <a:latin typeface="Calibri"/>
                <a:ea typeface="Calibri"/>
                <a:cs typeface="Calibri"/>
                <a:sym typeface="Calibri"/>
              </a:rPr>
              <a:t>Suggested $10 donation per person</a:t>
            </a:r>
            <a:endParaRPr b="1" i="0" sz="18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200"/>
              <a:buFont typeface="Arial"/>
              <a:buNone/>
            </a:pPr>
            <a:r>
              <a:rPr b="0" i="0" lang="en-US" sz="1400" u="none" cap="none" strike="noStrike">
                <a:solidFill>
                  <a:schemeClr val="lt1"/>
                </a:solidFill>
                <a:latin typeface="Calibri"/>
                <a:ea typeface="Calibri"/>
                <a:cs typeface="Calibri"/>
                <a:sym typeface="Calibri"/>
              </a:rPr>
              <a:t>We rely on your support for today’s concert. </a:t>
            </a:r>
            <a:endParaRPr b="0" i="0" sz="14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200"/>
              <a:buFont typeface="Arial"/>
              <a:buNone/>
            </a:pPr>
            <a:r>
              <a:rPr b="0" i="0" lang="en-US" sz="1400" u="none" cap="none" strike="noStrike">
                <a:solidFill>
                  <a:schemeClr val="lt1"/>
                </a:solidFill>
                <a:latin typeface="Calibri"/>
                <a:ea typeface="Calibri"/>
                <a:cs typeface="Calibri"/>
                <a:sym typeface="Calibri"/>
              </a:rPr>
              <a:t> “Keep the music playing” for years to come!</a:t>
            </a:r>
            <a:endParaRPr b="0" i="0" sz="1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830"/>
              <a:buFont typeface="Arial"/>
              <a:buNone/>
            </a:pPr>
            <a:r>
              <a:t/>
            </a:r>
            <a:endParaRPr b="0" i="0" sz="103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400"/>
              <a:buFont typeface="Arial"/>
              <a:buNone/>
            </a:pPr>
            <a:r>
              <a:rPr b="1" i="0" lang="en-US" sz="1600" u="none" cap="none" strike="noStrike">
                <a:solidFill>
                  <a:schemeClr val="lt1"/>
                </a:solidFill>
                <a:latin typeface="Calibri"/>
                <a:ea typeface="Calibri"/>
                <a:cs typeface="Calibri"/>
                <a:sym typeface="Calibri"/>
              </a:rPr>
              <a:t>Bucketeers needed!</a:t>
            </a:r>
            <a:r>
              <a:rPr b="0" i="0" lang="en-US" sz="1600" u="none" cap="none" strike="noStrike">
                <a:solidFill>
                  <a:schemeClr val="lt1"/>
                </a:solidFill>
                <a:latin typeface="Calibri"/>
                <a:ea typeface="Calibri"/>
                <a:cs typeface="Calibri"/>
                <a:sym typeface="Calibri"/>
              </a:rPr>
              <a:t> </a:t>
            </a:r>
            <a:endParaRPr b="0" i="0" sz="16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400"/>
              <a:buFont typeface="Arial"/>
              <a:buNone/>
            </a:pPr>
            <a:r>
              <a:rPr b="0" i="0" lang="en-US" sz="1600" u="none" cap="none" strike="noStrike">
                <a:solidFill>
                  <a:schemeClr val="lt1"/>
                </a:solidFill>
                <a:latin typeface="Calibri"/>
                <a:ea typeface="Calibri"/>
                <a:cs typeface="Calibri"/>
                <a:sym typeface="Calibri"/>
              </a:rPr>
              <a:t>Sign up at the front table or call 239-270-1221</a:t>
            </a:r>
            <a:endParaRPr b="0" i="0" sz="1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360"/>
              <a:buFont typeface="Arial"/>
              <a:buNone/>
            </a:pPr>
            <a:r>
              <a:t/>
            </a:r>
            <a:endParaRPr b="0" i="0" sz="10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500"/>
              <a:buFont typeface="Arial"/>
              <a:buNone/>
            </a:pPr>
            <a:r>
              <a:rPr b="1" i="0" lang="en-US" sz="1700" u="none" cap="none" strike="noStrike">
                <a:solidFill>
                  <a:schemeClr val="lt1"/>
                </a:solidFill>
                <a:latin typeface="Calibri"/>
                <a:ea typeface="Calibri"/>
                <a:cs typeface="Calibri"/>
                <a:sym typeface="Calibri"/>
              </a:rPr>
              <a:t>Want to become a band member?</a:t>
            </a:r>
            <a:r>
              <a:rPr b="0" i="0" lang="en-US" sz="1700" u="none" cap="none" strike="noStrike">
                <a:solidFill>
                  <a:schemeClr val="lt1"/>
                </a:solidFill>
                <a:latin typeface="Calibri"/>
                <a:ea typeface="Calibri"/>
                <a:cs typeface="Calibri"/>
                <a:sym typeface="Calibri"/>
              </a:rPr>
              <a:t>  auditions@naplesconcertband.org</a:t>
            </a:r>
            <a:endParaRPr b="0" i="0" sz="1700" u="none" cap="none" strike="noStrike">
              <a:solidFill>
                <a:srgbClr val="000000"/>
              </a:solidFill>
              <a:latin typeface="Arial"/>
              <a:ea typeface="Arial"/>
              <a:cs typeface="Arial"/>
              <a:sym typeface="Arial"/>
            </a:endParaRPr>
          </a:p>
        </p:txBody>
      </p:sp>
      <p:grpSp>
        <p:nvGrpSpPr>
          <p:cNvPr id="107" name="Google Shape;107;p1"/>
          <p:cNvGrpSpPr/>
          <p:nvPr/>
        </p:nvGrpSpPr>
        <p:grpSpPr>
          <a:xfrm>
            <a:off x="11688540" y="5458190"/>
            <a:ext cx="3753600" cy="1755884"/>
            <a:chOff x="11781025" y="4522025"/>
            <a:chExt cx="3753600" cy="1974900"/>
          </a:xfrm>
        </p:grpSpPr>
        <p:sp>
          <p:nvSpPr>
            <p:cNvPr id="108" name="Google Shape;108;p1"/>
            <p:cNvSpPr/>
            <p:nvPr/>
          </p:nvSpPr>
          <p:spPr>
            <a:xfrm>
              <a:off x="11781025" y="4522025"/>
              <a:ext cx="3753600" cy="19749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grpSp>
          <p:nvGrpSpPr>
            <p:cNvPr id="109" name="Google Shape;109;p1"/>
            <p:cNvGrpSpPr/>
            <p:nvPr/>
          </p:nvGrpSpPr>
          <p:grpSpPr>
            <a:xfrm>
              <a:off x="12013533" y="4554375"/>
              <a:ext cx="3243392" cy="554039"/>
              <a:chOff x="8044564" y="10324175"/>
              <a:chExt cx="3243392" cy="636900"/>
            </a:xfrm>
          </p:grpSpPr>
          <p:sp>
            <p:nvSpPr>
              <p:cNvPr id="110" name="Google Shape;110;p1"/>
              <p:cNvSpPr txBox="1"/>
              <p:nvPr/>
            </p:nvSpPr>
            <p:spPr>
              <a:xfrm>
                <a:off x="8743737" y="10324175"/>
                <a:ext cx="1863300" cy="636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600"/>
                  <a:buFont typeface="Arial"/>
                  <a:buNone/>
                </a:pPr>
                <a:r>
                  <a:rPr b="0" i="0" lang="en-US" sz="2600" u="none" cap="none" strike="noStrike">
                    <a:solidFill>
                      <a:srgbClr val="CD2027"/>
                    </a:solidFill>
                    <a:latin typeface="Dancing Script"/>
                    <a:ea typeface="Dancing Script"/>
                    <a:cs typeface="Dancing Script"/>
                    <a:sym typeface="Dancing Script"/>
                  </a:rPr>
                  <a:t>Next Concert</a:t>
                </a:r>
                <a:endParaRPr b="0" i="0" sz="800" u="none" cap="none" strike="noStrike">
                  <a:solidFill>
                    <a:srgbClr val="000000"/>
                  </a:solidFill>
                  <a:latin typeface="Dancing Script"/>
                  <a:ea typeface="Dancing Script"/>
                  <a:cs typeface="Dancing Script"/>
                  <a:sym typeface="Dancing Script"/>
                </a:endParaRPr>
              </a:p>
            </p:txBody>
          </p:sp>
          <p:cxnSp>
            <p:nvCxnSpPr>
              <p:cNvPr id="111" name="Google Shape;111;p1"/>
              <p:cNvCxnSpPr/>
              <p:nvPr/>
            </p:nvCxnSpPr>
            <p:spPr>
              <a:xfrm>
                <a:off x="8044564" y="10691400"/>
                <a:ext cx="828000" cy="0"/>
              </a:xfrm>
              <a:prstGeom prst="straightConnector1">
                <a:avLst/>
              </a:prstGeom>
              <a:noFill/>
              <a:ln cap="flat" cmpd="sng" w="28575">
                <a:solidFill>
                  <a:srgbClr val="CD2027"/>
                </a:solidFill>
                <a:prstDash val="solid"/>
                <a:miter lim="800000"/>
                <a:headEnd len="sm" w="sm" type="none"/>
                <a:tailEnd len="sm" w="sm" type="none"/>
              </a:ln>
            </p:spPr>
          </p:cxnSp>
          <p:cxnSp>
            <p:nvCxnSpPr>
              <p:cNvPr id="112" name="Google Shape;112;p1"/>
              <p:cNvCxnSpPr/>
              <p:nvPr/>
            </p:nvCxnSpPr>
            <p:spPr>
              <a:xfrm>
                <a:off x="10459956" y="10691400"/>
                <a:ext cx="828000" cy="0"/>
              </a:xfrm>
              <a:prstGeom prst="straightConnector1">
                <a:avLst/>
              </a:prstGeom>
              <a:noFill/>
              <a:ln cap="flat" cmpd="sng" w="28575">
                <a:solidFill>
                  <a:srgbClr val="CD2027"/>
                </a:solidFill>
                <a:prstDash val="solid"/>
                <a:miter lim="800000"/>
                <a:headEnd len="sm" w="sm" type="none"/>
                <a:tailEnd len="sm" w="sm" type="none"/>
              </a:ln>
            </p:spPr>
          </p:cxnSp>
        </p:grpSp>
        <p:sp>
          <p:nvSpPr>
            <p:cNvPr id="113" name="Google Shape;113;p1"/>
            <p:cNvSpPr txBox="1"/>
            <p:nvPr/>
          </p:nvSpPr>
          <p:spPr>
            <a:xfrm>
              <a:off x="11793463" y="5087825"/>
              <a:ext cx="3729300" cy="346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chemeClr val="dk1"/>
                  </a:solidFill>
                  <a:latin typeface="Calibri"/>
                  <a:ea typeface="Calibri"/>
                  <a:cs typeface="Calibri"/>
                  <a:sym typeface="Calibri"/>
                </a:rPr>
                <a:t>SUNDAY, </a:t>
              </a:r>
              <a:r>
                <a:rPr b="1" lang="en-US">
                  <a:solidFill>
                    <a:schemeClr val="dk1"/>
                  </a:solidFill>
                  <a:latin typeface="Calibri"/>
                  <a:ea typeface="Calibri"/>
                  <a:cs typeface="Calibri"/>
                  <a:sym typeface="Calibri"/>
                </a:rPr>
                <a:t>NOVEMBER 10</a:t>
              </a:r>
              <a:r>
                <a:rPr b="1" i="0" lang="en-US" sz="1400" u="none" cap="none" strike="noStrike">
                  <a:solidFill>
                    <a:schemeClr val="dk1"/>
                  </a:solidFill>
                  <a:latin typeface="Calibri"/>
                  <a:ea typeface="Calibri"/>
                  <a:cs typeface="Calibri"/>
                  <a:sym typeface="Calibri"/>
                </a:rPr>
                <a:t>, 2:00 PM</a:t>
              </a:r>
              <a:endParaRPr b="0" i="0" sz="1400" u="none" cap="none" strike="noStrike">
                <a:solidFill>
                  <a:srgbClr val="000000"/>
                </a:solidFill>
                <a:latin typeface="Arial"/>
                <a:ea typeface="Arial"/>
                <a:cs typeface="Arial"/>
                <a:sym typeface="Arial"/>
              </a:endParaRPr>
            </a:p>
          </p:txBody>
        </p:sp>
        <p:sp>
          <p:nvSpPr>
            <p:cNvPr id="114" name="Google Shape;114;p1"/>
            <p:cNvSpPr txBox="1"/>
            <p:nvPr/>
          </p:nvSpPr>
          <p:spPr>
            <a:xfrm>
              <a:off x="11846150" y="5267209"/>
              <a:ext cx="3631200" cy="6003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Calibri"/>
                  <a:ea typeface="Calibri"/>
                  <a:cs typeface="Calibri"/>
                  <a:sym typeface="Calibri"/>
                </a:rPr>
                <a:t>All concerts are in Cambier Park. In the event of inclement weather, please check the website.</a:t>
              </a:r>
              <a:endParaRPr b="0" i="0" sz="1200" u="none" cap="none" strike="noStrike">
                <a:solidFill>
                  <a:srgbClr val="000000"/>
                </a:solidFill>
                <a:latin typeface="Arial"/>
                <a:ea typeface="Arial"/>
                <a:cs typeface="Arial"/>
                <a:sym typeface="Arial"/>
              </a:endParaRPr>
            </a:p>
          </p:txBody>
        </p:sp>
        <p:sp>
          <p:nvSpPr>
            <p:cNvPr id="115" name="Google Shape;115;p1"/>
            <p:cNvSpPr txBox="1"/>
            <p:nvPr/>
          </p:nvSpPr>
          <p:spPr>
            <a:xfrm>
              <a:off x="11832775" y="5805600"/>
              <a:ext cx="3598500" cy="4155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CD2027"/>
                  </a:solidFill>
                  <a:latin typeface="Calibri"/>
                  <a:ea typeface="Calibri"/>
                  <a:cs typeface="Calibri"/>
                  <a:sym typeface="Calibri"/>
                </a:rPr>
                <a:t>WWW.NAPLESCONCERTBAND.ORG</a:t>
              </a:r>
              <a:endParaRPr b="0" i="0" sz="1400" u="none" cap="none" strike="noStrike">
                <a:solidFill>
                  <a:srgbClr val="000000"/>
                </a:solidFill>
                <a:latin typeface="Arial"/>
                <a:ea typeface="Arial"/>
                <a:cs typeface="Arial"/>
                <a:sym typeface="Arial"/>
              </a:endParaRPr>
            </a:p>
          </p:txBody>
        </p:sp>
      </p:grpSp>
      <p:grpSp>
        <p:nvGrpSpPr>
          <p:cNvPr id="116" name="Google Shape;116;p1"/>
          <p:cNvGrpSpPr/>
          <p:nvPr/>
        </p:nvGrpSpPr>
        <p:grpSpPr>
          <a:xfrm>
            <a:off x="8081100" y="8967744"/>
            <a:ext cx="3174300" cy="319450"/>
            <a:chOff x="8113656" y="10324175"/>
            <a:chExt cx="3174300" cy="367226"/>
          </a:xfrm>
        </p:grpSpPr>
        <p:sp>
          <p:nvSpPr>
            <p:cNvPr id="117" name="Google Shape;117;p1"/>
            <p:cNvSpPr txBox="1"/>
            <p:nvPr/>
          </p:nvSpPr>
          <p:spPr>
            <a:xfrm>
              <a:off x="8743737" y="10324175"/>
              <a:ext cx="1863300" cy="247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600"/>
                <a:buFont typeface="Arial"/>
                <a:buNone/>
              </a:pPr>
              <a:r>
                <a:t/>
              </a:r>
              <a:endParaRPr b="0" i="0" sz="800" u="none" cap="none" strike="noStrike">
                <a:solidFill>
                  <a:srgbClr val="000000"/>
                </a:solidFill>
                <a:latin typeface="Dancing Script"/>
                <a:ea typeface="Dancing Script"/>
                <a:cs typeface="Dancing Script"/>
                <a:sym typeface="Dancing Script"/>
              </a:endParaRPr>
            </a:p>
          </p:txBody>
        </p:sp>
        <p:cxnSp>
          <p:nvCxnSpPr>
            <p:cNvPr id="118" name="Google Shape;118;p1"/>
            <p:cNvCxnSpPr/>
            <p:nvPr/>
          </p:nvCxnSpPr>
          <p:spPr>
            <a:xfrm>
              <a:off x="8113656" y="10691401"/>
              <a:ext cx="3174300" cy="0"/>
            </a:xfrm>
            <a:prstGeom prst="straightConnector1">
              <a:avLst/>
            </a:prstGeom>
            <a:noFill/>
            <a:ln cap="flat" cmpd="sng" w="28575">
              <a:solidFill>
                <a:srgbClr val="CD2027"/>
              </a:solidFill>
              <a:prstDash val="solid"/>
              <a:miter lim="800000"/>
              <a:headEnd len="sm" w="sm" type="none"/>
              <a:tailEnd len="sm" w="sm" type="none"/>
            </a:ln>
          </p:spPr>
        </p:cxn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graphicFrame>
        <p:nvGraphicFramePr>
          <p:cNvPr id="123" name="Google Shape;123;p2"/>
          <p:cNvGraphicFramePr/>
          <p:nvPr/>
        </p:nvGraphicFramePr>
        <p:xfrm>
          <a:off x="3969388" y="677200"/>
          <a:ext cx="3000000" cy="3000000"/>
        </p:xfrm>
        <a:graphic>
          <a:graphicData uri="http://schemas.openxmlformats.org/drawingml/2006/table">
            <a:tbl>
              <a:tblPr>
                <a:noFill/>
                <a:tableStyleId>{F45B6F9C-4B0B-40AC-8CC6-18B70ECDFD30}</a:tableStyleId>
              </a:tblPr>
              <a:tblGrid>
                <a:gridCol w="1295525"/>
                <a:gridCol w="1201900"/>
                <a:gridCol w="1212850"/>
              </a:tblGrid>
              <a:tr h="5581225">
                <a:tc>
                  <a:txBody>
                    <a:bodyPr/>
                    <a:lstStyle/>
                    <a:p>
                      <a:pPr indent="0" lvl="0" marL="0" marR="0" rtl="0" algn="l">
                        <a:lnSpc>
                          <a:spcPct val="115000"/>
                        </a:lnSpc>
                        <a:spcBef>
                          <a:spcPts val="0"/>
                        </a:spcBef>
                        <a:spcAft>
                          <a:spcPts val="0"/>
                        </a:spcAft>
                        <a:buClr>
                          <a:schemeClr val="dk1"/>
                        </a:buClr>
                        <a:buSzPts val="1100"/>
                        <a:buFont typeface="Arial"/>
                        <a:buNone/>
                      </a:pPr>
                      <a:r>
                        <a:rPr b="1" lang="en-US" sz="900" u="none" cap="none" strike="noStrike">
                          <a:solidFill>
                            <a:schemeClr val="dk1"/>
                          </a:solidFill>
                          <a:latin typeface="Calibri"/>
                          <a:ea typeface="Calibri"/>
                          <a:cs typeface="Calibri"/>
                          <a:sym typeface="Calibri"/>
                        </a:rPr>
                        <a:t>Piccolo</a:t>
                      </a:r>
                      <a:endParaRPr b="1"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Julie Meschko </a:t>
                      </a:r>
                      <a:r>
                        <a:rPr lang="en-US" sz="800" u="none" cap="none" strike="noStrike">
                          <a:solidFill>
                            <a:schemeClr val="dk1"/>
                          </a:solidFill>
                          <a:latin typeface="Calibri"/>
                          <a:ea typeface="Calibri"/>
                          <a:cs typeface="Calibri"/>
                          <a:sym typeface="Calibri"/>
                        </a:rPr>
                        <a:t>(</a:t>
                      </a:r>
                      <a:r>
                        <a:rPr lang="en-US" sz="900" u="none" cap="none" strike="noStrike">
                          <a:solidFill>
                            <a:schemeClr val="dk1"/>
                          </a:solidFill>
                          <a:latin typeface="Calibri"/>
                          <a:ea typeface="Calibri"/>
                          <a:cs typeface="Calibri"/>
                          <a:sym typeface="Calibri"/>
                        </a:rPr>
                        <a:t>SL</a:t>
                      </a:r>
                      <a:r>
                        <a:rPr lang="en-US" sz="800" u="none" cap="none" strike="noStrike">
                          <a:solidFill>
                            <a:schemeClr val="dk1"/>
                          </a:solidFill>
                          <a:latin typeface="Calibri"/>
                          <a:ea typeface="Calibri"/>
                          <a:cs typeface="Calibri"/>
                          <a:sym typeface="Calibri"/>
                        </a:rPr>
                        <a:t>)</a:t>
                      </a:r>
                      <a:endParaRPr sz="8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t/>
                      </a:r>
                      <a:endParaRPr sz="6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b="1" lang="en-US" sz="900" u="none" cap="none" strike="noStrike">
                          <a:solidFill>
                            <a:schemeClr val="dk1"/>
                          </a:solidFill>
                          <a:latin typeface="Calibri"/>
                          <a:ea typeface="Calibri"/>
                          <a:cs typeface="Calibri"/>
                          <a:sym typeface="Calibri"/>
                        </a:rPr>
                        <a:t>Flutes</a:t>
                      </a:r>
                      <a:endParaRPr b="1"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Cathy Bumbledare</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Robin Engelson</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Elizabeth Parker</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Ana Peña</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​Linda Picone</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Cindy Quehl</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a:solidFill>
                            <a:schemeClr val="dk1"/>
                          </a:solidFill>
                          <a:latin typeface="Calibri"/>
                          <a:ea typeface="Calibri"/>
                          <a:cs typeface="Calibri"/>
                          <a:sym typeface="Calibri"/>
                        </a:rPr>
                        <a:t>Cherry Smith</a:t>
                      </a:r>
                      <a:endParaRPr sz="900">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Sandy Stein</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t/>
                      </a:r>
                      <a:endParaRPr sz="6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b="1" lang="en-US" sz="900" u="none" cap="none" strike="noStrike">
                          <a:solidFill>
                            <a:schemeClr val="dk1"/>
                          </a:solidFill>
                          <a:latin typeface="Calibri"/>
                          <a:ea typeface="Calibri"/>
                          <a:cs typeface="Calibri"/>
                          <a:sym typeface="Calibri"/>
                        </a:rPr>
                        <a:t>Oboes</a:t>
                      </a:r>
                      <a:endParaRPr b="1"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Sue Adney</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Dianne Ritz-Salminen</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a:t>
                      </a:r>
                      <a:endParaRPr sz="6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b="1" lang="en-US" sz="900" u="none" cap="none" strike="noStrike">
                          <a:solidFill>
                            <a:schemeClr val="dk1"/>
                          </a:solidFill>
                          <a:latin typeface="Calibri"/>
                          <a:ea typeface="Calibri"/>
                          <a:cs typeface="Calibri"/>
                          <a:sym typeface="Calibri"/>
                        </a:rPr>
                        <a:t>Clarinets</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Janet Blumert</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Bill Brasile</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Diane Brennan</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Ann Brown</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George Brown</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Frank Burgeson</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Amanda DeCastro</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Valerie Esnes</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Anna Fernald</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Karen Marcotte-Eckler</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Marilyn Perry</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John Salminen</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Jim Stahl</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Talia Stasiowski</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Lorraine Wistrom (SL)</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t/>
                      </a:r>
                      <a:endParaRPr b="1" sz="6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b="1" lang="en-US" sz="900" u="none" cap="none" strike="noStrike">
                          <a:solidFill>
                            <a:schemeClr val="dk1"/>
                          </a:solidFill>
                          <a:latin typeface="Calibri"/>
                          <a:ea typeface="Calibri"/>
                          <a:cs typeface="Calibri"/>
                          <a:sym typeface="Calibri"/>
                        </a:rPr>
                        <a:t>Bass Clarinets</a:t>
                      </a:r>
                      <a:endParaRPr b="1"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Jennifer Morgan</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Richard Wessler</a:t>
                      </a:r>
                      <a:endParaRPr sz="600" u="none" cap="none" strike="noStrike">
                        <a:solidFill>
                          <a:schemeClr val="dk1"/>
                        </a:solidFill>
                        <a:latin typeface="Calibri"/>
                        <a:ea typeface="Calibri"/>
                        <a:cs typeface="Calibri"/>
                        <a:sym typeface="Calibri"/>
                      </a:endParaRPr>
                    </a:p>
                    <a:p>
                      <a:pPr indent="0" lvl="0" marL="0" marR="0" rtl="0" algn="l">
                        <a:lnSpc>
                          <a:spcPct val="107000"/>
                        </a:lnSpc>
                        <a:spcBef>
                          <a:spcPts val="0"/>
                        </a:spcBef>
                        <a:spcAft>
                          <a:spcPts val="0"/>
                        </a:spcAft>
                        <a:buClr>
                          <a:schemeClr val="dk1"/>
                        </a:buClr>
                        <a:buSzPts val="1100"/>
                        <a:buFont typeface="Arial"/>
                        <a:buNone/>
                      </a:pPr>
                      <a:r>
                        <a:t/>
                      </a:r>
                      <a:endParaRPr sz="900" u="none" cap="none" strike="noStrike">
                        <a:solidFill>
                          <a:schemeClr val="dk1"/>
                        </a:solidFill>
                        <a:latin typeface="Calibri"/>
                        <a:ea typeface="Calibri"/>
                        <a:cs typeface="Calibri"/>
                        <a:sym typeface="Calibri"/>
                      </a:endParaRPr>
                    </a:p>
                    <a:p>
                      <a:pPr indent="0" lvl="0" marL="0" marR="0" rtl="0" algn="l">
                        <a:lnSpc>
                          <a:spcPct val="107000"/>
                        </a:lnSpc>
                        <a:spcBef>
                          <a:spcPts val="0"/>
                        </a:spcBef>
                        <a:spcAft>
                          <a:spcPts val="0"/>
                        </a:spcAft>
                        <a:buClr>
                          <a:schemeClr val="dk1"/>
                        </a:buClr>
                        <a:buSzPts val="1100"/>
                        <a:buFont typeface="Arial"/>
                        <a:buNone/>
                      </a:pPr>
                      <a:r>
                        <a:t/>
                      </a:r>
                      <a:endParaRPr sz="900" u="none" cap="none" strike="noStrike">
                        <a:solidFill>
                          <a:schemeClr val="dk1"/>
                        </a:solidFill>
                        <a:latin typeface="Calibri"/>
                        <a:ea typeface="Calibri"/>
                        <a:cs typeface="Calibri"/>
                        <a:sym typeface="Calibri"/>
                      </a:endParaRPr>
                    </a:p>
                    <a:p>
                      <a:pPr indent="0" lvl="0" marL="0" marR="0" rtl="0" algn="l">
                        <a:lnSpc>
                          <a:spcPct val="107000"/>
                        </a:lnSpc>
                        <a:spcBef>
                          <a:spcPts val="0"/>
                        </a:spcBef>
                        <a:spcAft>
                          <a:spcPts val="0"/>
                        </a:spcAft>
                        <a:buClr>
                          <a:schemeClr val="dk1"/>
                        </a:buClr>
                        <a:buSzPts val="1100"/>
                        <a:buFont typeface="Arial"/>
                        <a:buNone/>
                      </a:pPr>
                      <a:r>
                        <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t/>
                      </a:r>
                      <a:endParaRPr sz="900" u="none" cap="none" strike="noStrike">
                        <a:solidFill>
                          <a:schemeClr val="dk1"/>
                        </a:solidFill>
                        <a:latin typeface="Calibri"/>
                        <a:ea typeface="Calibri"/>
                        <a:cs typeface="Calibri"/>
                        <a:sym typeface="Calibri"/>
                      </a:endParaRPr>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tcPr>
                </a:tc>
                <a:tc>
                  <a:txBody>
                    <a:bodyPr/>
                    <a:lstStyle/>
                    <a:p>
                      <a:pPr indent="0" lvl="0" marL="0" marR="0" rtl="0" algn="l">
                        <a:lnSpc>
                          <a:spcPct val="115000"/>
                        </a:lnSpc>
                        <a:spcBef>
                          <a:spcPts val="0"/>
                        </a:spcBef>
                        <a:spcAft>
                          <a:spcPts val="0"/>
                        </a:spcAft>
                        <a:buClr>
                          <a:schemeClr val="dk1"/>
                        </a:buClr>
                        <a:buSzPts val="1100"/>
                        <a:buFont typeface="Arial"/>
                        <a:buNone/>
                      </a:pPr>
                      <a:r>
                        <a:rPr b="1" lang="en-US" sz="900" u="none" cap="none" strike="noStrike">
                          <a:solidFill>
                            <a:schemeClr val="dk1"/>
                          </a:solidFill>
                          <a:latin typeface="Calibri"/>
                          <a:ea typeface="Calibri"/>
                          <a:cs typeface="Calibri"/>
                          <a:sym typeface="Calibri"/>
                        </a:rPr>
                        <a:t>Alto Saxophones</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Matthew Csontos</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a:solidFill>
                            <a:schemeClr val="dk1"/>
                          </a:solidFill>
                          <a:latin typeface="Calibri"/>
                          <a:ea typeface="Calibri"/>
                          <a:cs typeface="Calibri"/>
                          <a:sym typeface="Calibri"/>
                        </a:rPr>
                        <a:t>Don Fabiano</a:t>
                      </a:r>
                      <a:endParaRPr sz="900">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Tim Hains</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Catherine May</a:t>
                      </a:r>
                      <a:endParaRPr b="1" sz="900">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t/>
                      </a:r>
                      <a:endParaRPr b="1" sz="600">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b="1" lang="en-US" sz="900" u="none" cap="none" strike="noStrike">
                          <a:solidFill>
                            <a:schemeClr val="dk1"/>
                          </a:solidFill>
                          <a:latin typeface="Calibri"/>
                          <a:ea typeface="Calibri"/>
                          <a:cs typeface="Calibri"/>
                          <a:sym typeface="Calibri"/>
                        </a:rPr>
                        <a:t>Tenor Saxophones</a:t>
                      </a:r>
                      <a:endParaRPr sz="900" u="none" cap="none" strike="noStrike">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US" sz="900">
                          <a:solidFill>
                            <a:schemeClr val="dk1"/>
                          </a:solidFill>
                          <a:latin typeface="Calibri"/>
                          <a:ea typeface="Calibri"/>
                          <a:cs typeface="Calibri"/>
                          <a:sym typeface="Calibri"/>
                        </a:rPr>
                        <a:t>Jeff Ricigliano</a:t>
                      </a:r>
                      <a:endParaRPr sz="600">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Bob Smith​</a:t>
                      </a:r>
                      <a:endParaRPr b="1" sz="900">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t/>
                      </a:r>
                      <a:endParaRPr b="1" sz="600">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b="1" lang="en-US" sz="900" u="none" cap="none" strike="noStrike">
                          <a:solidFill>
                            <a:schemeClr val="dk1"/>
                          </a:solidFill>
                          <a:latin typeface="Calibri"/>
                          <a:ea typeface="Calibri"/>
                          <a:cs typeface="Calibri"/>
                          <a:sym typeface="Calibri"/>
                        </a:rPr>
                        <a:t>Baritone Saxophone</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a:solidFill>
                            <a:schemeClr val="dk1"/>
                          </a:solidFill>
                          <a:latin typeface="Calibri"/>
                          <a:ea typeface="Calibri"/>
                          <a:cs typeface="Calibri"/>
                          <a:sym typeface="Calibri"/>
                        </a:rPr>
                        <a:t>Lou DeBonzo</a:t>
                      </a:r>
                      <a:endParaRPr sz="900">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a:solidFill>
                            <a:schemeClr val="dk1"/>
                          </a:solidFill>
                          <a:latin typeface="Calibri"/>
                          <a:ea typeface="Calibri"/>
                          <a:cs typeface="Calibri"/>
                          <a:sym typeface="Calibri"/>
                        </a:rPr>
                        <a:t>Mykala </a:t>
                      </a:r>
                      <a:r>
                        <a:rPr lang="en-US" sz="900">
                          <a:solidFill>
                            <a:schemeClr val="dk1"/>
                          </a:solidFill>
                          <a:latin typeface="Calibri"/>
                          <a:ea typeface="Calibri"/>
                          <a:cs typeface="Calibri"/>
                          <a:sym typeface="Calibri"/>
                        </a:rPr>
                        <a:t>Ricigliano</a:t>
                      </a:r>
                      <a:endParaRPr sz="900">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t/>
                      </a:r>
                      <a:endParaRPr sz="6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b="1" lang="en-US" sz="900" u="none" cap="none" strike="noStrike">
                          <a:solidFill>
                            <a:schemeClr val="dk1"/>
                          </a:solidFill>
                          <a:latin typeface="Calibri"/>
                          <a:ea typeface="Calibri"/>
                          <a:cs typeface="Calibri"/>
                          <a:sym typeface="Calibri"/>
                        </a:rPr>
                        <a:t>Trumpets</a:t>
                      </a:r>
                      <a:endParaRPr b="1"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Jim Castaldi</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Kathy Kvet (SL)</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Nancy Lachance</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Harris Lanzel</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Dave Metzler</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Jim Nordstrom</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Terry Stevens</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a:solidFill>
                            <a:schemeClr val="dk1"/>
                          </a:solidFill>
                          <a:latin typeface="Calibri"/>
                          <a:ea typeface="Calibri"/>
                          <a:cs typeface="Calibri"/>
                          <a:sym typeface="Calibri"/>
                        </a:rPr>
                        <a:t>Norm Taylor</a:t>
                      </a:r>
                      <a:endParaRPr sz="900">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Mary Zitnik</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t/>
                      </a:r>
                      <a:endParaRPr sz="6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a:t>
                      </a:r>
                      <a:r>
                        <a:rPr b="1" lang="en-US" sz="900" u="none" cap="none" strike="noStrike">
                          <a:solidFill>
                            <a:schemeClr val="dk1"/>
                          </a:solidFill>
                          <a:latin typeface="Calibri"/>
                          <a:ea typeface="Calibri"/>
                          <a:cs typeface="Calibri"/>
                          <a:sym typeface="Calibri"/>
                        </a:rPr>
                        <a:t>Horns</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Carol Carper</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Mike Donovan</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Dave Drewek (SL)</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a:solidFill>
                            <a:schemeClr val="dk1"/>
                          </a:solidFill>
                          <a:latin typeface="Calibri"/>
                          <a:ea typeface="Calibri"/>
                          <a:cs typeface="Calibri"/>
                          <a:sym typeface="Calibri"/>
                        </a:rPr>
                        <a:t>John Grover</a:t>
                      </a:r>
                      <a:endParaRPr sz="900">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Jan Lane</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Paul Myerson</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a:solidFill>
                            <a:schemeClr val="dk1"/>
                          </a:solidFill>
                          <a:latin typeface="Calibri"/>
                          <a:ea typeface="Calibri"/>
                          <a:cs typeface="Calibri"/>
                          <a:sym typeface="Calibri"/>
                        </a:rPr>
                        <a:t>Kelly Parker</a:t>
                      </a:r>
                      <a:endParaRPr sz="900">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​William Parker</a:t>
                      </a:r>
                      <a:endParaRPr sz="900" u="none" cap="none" strike="noStrike">
                        <a:solidFill>
                          <a:schemeClr val="dk1"/>
                        </a:solidFill>
                        <a:latin typeface="Calibri"/>
                        <a:ea typeface="Calibri"/>
                        <a:cs typeface="Calibri"/>
                        <a:sym typeface="Calibri"/>
                      </a:endParaRPr>
                    </a:p>
                    <a:p>
                      <a:pPr indent="0" lvl="0" marL="0" marR="0" rtl="0" algn="l">
                        <a:lnSpc>
                          <a:spcPct val="107000"/>
                        </a:lnSpc>
                        <a:spcBef>
                          <a:spcPts val="0"/>
                        </a:spcBef>
                        <a:spcAft>
                          <a:spcPts val="0"/>
                        </a:spcAft>
                        <a:buClr>
                          <a:schemeClr val="dk1"/>
                        </a:buClr>
                        <a:buSzPts val="1100"/>
                        <a:buFont typeface="Arial"/>
                        <a:buNone/>
                      </a:pPr>
                      <a:r>
                        <a:t/>
                      </a:r>
                      <a:endParaRPr sz="600" u="none" cap="none" strike="noStrike">
                        <a:solidFill>
                          <a:schemeClr val="dk1"/>
                        </a:solidFill>
                        <a:latin typeface="Calibri"/>
                        <a:ea typeface="Calibri"/>
                        <a:cs typeface="Calibri"/>
                        <a:sym typeface="Calibri"/>
                      </a:endParaRPr>
                    </a:p>
                    <a:p>
                      <a:pPr indent="0" lvl="0" marL="0" marR="0" rtl="0" algn="l">
                        <a:lnSpc>
                          <a:spcPct val="107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(SL) Section Leader</a:t>
                      </a:r>
                      <a:endParaRPr sz="900" u="none" cap="none" strike="noStrike">
                        <a:solidFill>
                          <a:schemeClr val="dk1"/>
                        </a:solidFill>
                        <a:latin typeface="Calibri"/>
                        <a:ea typeface="Calibri"/>
                        <a:cs typeface="Calibri"/>
                        <a:sym typeface="Calibri"/>
                      </a:endParaRPr>
                    </a:p>
                    <a:p>
                      <a:pPr indent="0" lvl="0" marL="0" marR="0" rtl="0" algn="l">
                        <a:lnSpc>
                          <a:spcPct val="107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(S) Student</a:t>
                      </a:r>
                      <a:endParaRPr sz="900" u="none" cap="none" strike="noStrike">
                        <a:solidFill>
                          <a:schemeClr val="dk1"/>
                        </a:solidFill>
                        <a:latin typeface="Calibri"/>
                        <a:ea typeface="Calibri"/>
                        <a:cs typeface="Calibri"/>
                        <a:sym typeface="Calibri"/>
                      </a:endParaRPr>
                    </a:p>
                    <a:p>
                      <a:pPr indent="0" lvl="0" marL="0" marR="0" rtl="0" algn="l">
                        <a:lnSpc>
                          <a:spcPct val="107000"/>
                        </a:lnSpc>
                        <a:spcBef>
                          <a:spcPts val="0"/>
                        </a:spcBef>
                        <a:spcAft>
                          <a:spcPts val="0"/>
                        </a:spcAft>
                        <a:buClr>
                          <a:schemeClr val="dk1"/>
                        </a:buClr>
                        <a:buSzPts val="1100"/>
                        <a:buFont typeface="Arial"/>
                        <a:buNone/>
                      </a:pPr>
                      <a:r>
                        <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t/>
                      </a:r>
                      <a:endParaRPr sz="900" u="none" cap="none" strike="noStrike">
                        <a:solidFill>
                          <a:schemeClr val="dk1"/>
                        </a:solidFill>
                        <a:latin typeface="Calibri"/>
                        <a:ea typeface="Calibri"/>
                        <a:cs typeface="Calibri"/>
                        <a:sym typeface="Calibri"/>
                      </a:endParaRPr>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tcPr>
                </a:tc>
                <a:tc>
                  <a:txBody>
                    <a:bodyPr/>
                    <a:lstStyle/>
                    <a:p>
                      <a:pPr indent="0" lvl="0" marL="0" marR="0" rtl="0" algn="l">
                        <a:lnSpc>
                          <a:spcPct val="115000"/>
                        </a:lnSpc>
                        <a:spcBef>
                          <a:spcPts val="0"/>
                        </a:spcBef>
                        <a:spcAft>
                          <a:spcPts val="0"/>
                        </a:spcAft>
                        <a:buClr>
                          <a:schemeClr val="dk1"/>
                        </a:buClr>
                        <a:buSzPts val="1100"/>
                        <a:buFont typeface="Arial"/>
                        <a:buNone/>
                      </a:pPr>
                      <a:r>
                        <a:rPr b="1" lang="en-US" sz="900" u="none" cap="none" strike="noStrike">
                          <a:solidFill>
                            <a:schemeClr val="dk1"/>
                          </a:solidFill>
                          <a:latin typeface="Calibri"/>
                          <a:ea typeface="Calibri"/>
                          <a:cs typeface="Calibri"/>
                          <a:sym typeface="Calibri"/>
                        </a:rPr>
                        <a:t>Trombones</a:t>
                      </a:r>
                      <a:endParaRPr b="1"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Gene Bartley</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Connie Cappelli</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Jerry Huckle</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Curt Kumpf (SL)</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Melanie McLean</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a:solidFill>
                            <a:schemeClr val="dk1"/>
                          </a:solidFill>
                          <a:latin typeface="Calibri"/>
                          <a:ea typeface="Calibri"/>
                          <a:cs typeface="Calibri"/>
                          <a:sym typeface="Calibri"/>
                        </a:rPr>
                        <a:t>Matt Murrell</a:t>
                      </a:r>
                      <a:endParaRPr sz="900">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Denny Viers</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t/>
                      </a:r>
                      <a:endParaRPr sz="6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b="1" lang="en-US" sz="900" u="none" cap="none" strike="noStrike">
                          <a:solidFill>
                            <a:schemeClr val="dk1"/>
                          </a:solidFill>
                          <a:latin typeface="Calibri"/>
                          <a:ea typeface="Calibri"/>
                          <a:cs typeface="Calibri"/>
                          <a:sym typeface="Calibri"/>
                        </a:rPr>
                        <a:t>Euphoniums</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Everett Hughes</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David Jackson</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​Ken Wistrom (SL)</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t/>
                      </a:r>
                      <a:endParaRPr sz="6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b="1" lang="en-US" sz="900" u="none" cap="none" strike="noStrike">
                          <a:solidFill>
                            <a:schemeClr val="dk1"/>
                          </a:solidFill>
                          <a:latin typeface="Calibri"/>
                          <a:ea typeface="Calibri"/>
                          <a:cs typeface="Calibri"/>
                          <a:sym typeface="Calibri"/>
                        </a:rPr>
                        <a:t>Tubas</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Larry Butkus</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a:solidFill>
                            <a:schemeClr val="dk1"/>
                          </a:solidFill>
                          <a:latin typeface="Calibri"/>
                          <a:ea typeface="Calibri"/>
                          <a:cs typeface="Calibri"/>
                          <a:sym typeface="Calibri"/>
                        </a:rPr>
                        <a:t>Jeff Deane</a:t>
                      </a:r>
                      <a:endParaRPr sz="900">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Bud Gartland</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Alexa Strom (S)</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t/>
                      </a:r>
                      <a:endParaRPr b="1" sz="6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b="1" lang="en-US" sz="900" u="none" cap="none" strike="noStrike">
                          <a:solidFill>
                            <a:schemeClr val="dk1"/>
                          </a:solidFill>
                          <a:latin typeface="Calibri"/>
                          <a:ea typeface="Calibri"/>
                          <a:cs typeface="Calibri"/>
                          <a:sym typeface="Calibri"/>
                        </a:rPr>
                        <a:t>Double Bass</a:t>
                      </a:r>
                      <a:endParaRPr b="1"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Troy Miles</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t/>
                      </a:r>
                      <a:endParaRPr sz="6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b="1" lang="en-US" sz="900" u="none" cap="none" strike="noStrike">
                          <a:solidFill>
                            <a:schemeClr val="dk1"/>
                          </a:solidFill>
                          <a:latin typeface="Calibri"/>
                          <a:ea typeface="Calibri"/>
                          <a:cs typeface="Calibri"/>
                          <a:sym typeface="Calibri"/>
                        </a:rPr>
                        <a:t>Percussion</a:t>
                      </a:r>
                      <a:endParaRPr b="1"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Dave Aulenbach</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Cole Ellis (S)</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Jameson Moore (S)</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Phyllis Olex</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Rob Platter (SL)</a:t>
                      </a:r>
                      <a:endParaRPr sz="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Teresa Ricigliano (S)</a:t>
                      </a:r>
                      <a:endParaRPr sz="900" u="none" cap="none" strike="noStrike">
                        <a:solidFill>
                          <a:schemeClr val="dk1"/>
                        </a:solidFill>
                        <a:latin typeface="Calibri"/>
                        <a:ea typeface="Calibri"/>
                        <a:cs typeface="Calibri"/>
                        <a:sym typeface="Calibri"/>
                      </a:endParaRPr>
                    </a:p>
                    <a:p>
                      <a:pPr indent="0" lvl="0" marL="0" marR="0" rtl="0" algn="l">
                        <a:lnSpc>
                          <a:spcPct val="107000"/>
                        </a:lnSpc>
                        <a:spcBef>
                          <a:spcPts val="0"/>
                        </a:spcBef>
                        <a:spcAft>
                          <a:spcPts val="0"/>
                        </a:spcAft>
                        <a:buClr>
                          <a:schemeClr val="dk1"/>
                        </a:buClr>
                        <a:buSzPts val="1100"/>
                        <a:buFont typeface="Arial"/>
                        <a:buNone/>
                      </a:pPr>
                      <a:r>
                        <a:t/>
                      </a:r>
                      <a:endParaRPr b="1" sz="600" u="none" cap="none" strike="noStrike">
                        <a:solidFill>
                          <a:schemeClr val="dk1"/>
                        </a:solidFill>
                        <a:latin typeface="Calibri"/>
                        <a:ea typeface="Calibri"/>
                        <a:cs typeface="Calibri"/>
                        <a:sym typeface="Calibri"/>
                      </a:endParaRPr>
                    </a:p>
                    <a:p>
                      <a:pPr indent="0" lvl="0" marL="0" marR="0" rtl="0" algn="l">
                        <a:lnSpc>
                          <a:spcPct val="107000"/>
                        </a:lnSpc>
                        <a:spcBef>
                          <a:spcPts val="0"/>
                        </a:spcBef>
                        <a:spcAft>
                          <a:spcPts val="0"/>
                        </a:spcAft>
                        <a:buClr>
                          <a:schemeClr val="dk1"/>
                        </a:buClr>
                        <a:buSzPts val="1100"/>
                        <a:buFont typeface="Arial"/>
                        <a:buNone/>
                      </a:pPr>
                      <a:r>
                        <a:rPr b="1" lang="en-US" sz="900" u="none" cap="none" strike="noStrike">
                          <a:solidFill>
                            <a:schemeClr val="dk1"/>
                          </a:solidFill>
                          <a:latin typeface="Calibri"/>
                          <a:ea typeface="Calibri"/>
                          <a:cs typeface="Calibri"/>
                          <a:sym typeface="Calibri"/>
                        </a:rPr>
                        <a:t>Associate Conductor</a:t>
                      </a:r>
                      <a:r>
                        <a:rPr lang="en-US" sz="900" u="none" cap="none" strike="noStrike">
                          <a:solidFill>
                            <a:schemeClr val="dk1"/>
                          </a:solidFill>
                          <a:latin typeface="Calibri"/>
                          <a:ea typeface="Calibri"/>
                          <a:cs typeface="Calibri"/>
                          <a:sym typeface="Calibri"/>
                        </a:rPr>
                        <a:t>  </a:t>
                      </a:r>
                      <a:endParaRPr sz="900" u="none" cap="none" strike="noStrike">
                        <a:solidFill>
                          <a:schemeClr val="dk1"/>
                        </a:solidFill>
                        <a:latin typeface="Calibri"/>
                        <a:ea typeface="Calibri"/>
                        <a:cs typeface="Calibri"/>
                        <a:sym typeface="Calibri"/>
                      </a:endParaRPr>
                    </a:p>
                    <a:p>
                      <a:pPr indent="0" lvl="0" marL="0" marR="0" rtl="0" algn="l">
                        <a:lnSpc>
                          <a:spcPct val="107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John Salminen</a:t>
                      </a:r>
                      <a:endParaRPr sz="900" u="none" cap="none" strike="noStrike">
                        <a:solidFill>
                          <a:schemeClr val="dk1"/>
                        </a:solidFill>
                        <a:latin typeface="Calibri"/>
                        <a:ea typeface="Calibri"/>
                        <a:cs typeface="Calibri"/>
                        <a:sym typeface="Calibri"/>
                      </a:endParaRPr>
                    </a:p>
                    <a:p>
                      <a:pPr indent="0" lvl="0" marL="0" marR="0" rtl="0" algn="l">
                        <a:lnSpc>
                          <a:spcPct val="107000"/>
                        </a:lnSpc>
                        <a:spcBef>
                          <a:spcPts val="0"/>
                        </a:spcBef>
                        <a:spcAft>
                          <a:spcPts val="0"/>
                        </a:spcAft>
                        <a:buClr>
                          <a:schemeClr val="dk1"/>
                        </a:buClr>
                        <a:buSzPts val="1100"/>
                        <a:buFont typeface="Arial"/>
                        <a:buNone/>
                      </a:pPr>
                      <a:r>
                        <a:t/>
                      </a:r>
                      <a:endParaRPr sz="600" u="none" cap="none" strike="noStrike">
                        <a:solidFill>
                          <a:schemeClr val="dk1"/>
                        </a:solidFill>
                        <a:latin typeface="Calibri"/>
                        <a:ea typeface="Calibri"/>
                        <a:cs typeface="Calibri"/>
                        <a:sym typeface="Calibri"/>
                      </a:endParaRPr>
                    </a:p>
                    <a:p>
                      <a:pPr indent="0" lvl="0" marL="0" marR="0" rtl="0" algn="l">
                        <a:lnSpc>
                          <a:spcPct val="107000"/>
                        </a:lnSpc>
                        <a:spcBef>
                          <a:spcPts val="0"/>
                        </a:spcBef>
                        <a:spcAft>
                          <a:spcPts val="0"/>
                        </a:spcAft>
                        <a:buClr>
                          <a:schemeClr val="dk1"/>
                        </a:buClr>
                        <a:buSzPts val="1100"/>
                        <a:buFont typeface="Arial"/>
                        <a:buNone/>
                      </a:pPr>
                      <a:r>
                        <a:rPr b="1" lang="en-US" sz="900" u="none" cap="none" strike="noStrike">
                          <a:solidFill>
                            <a:schemeClr val="dk1"/>
                          </a:solidFill>
                          <a:latin typeface="Calibri"/>
                          <a:ea typeface="Calibri"/>
                          <a:cs typeface="Calibri"/>
                          <a:sym typeface="Calibri"/>
                        </a:rPr>
                        <a:t>Conductor</a:t>
                      </a:r>
                      <a:endParaRPr sz="900" u="none" cap="none" strike="noStrike">
                        <a:solidFill>
                          <a:schemeClr val="dk1"/>
                        </a:solidFill>
                        <a:latin typeface="Calibri"/>
                        <a:ea typeface="Calibri"/>
                        <a:cs typeface="Calibri"/>
                        <a:sym typeface="Calibri"/>
                      </a:endParaRPr>
                    </a:p>
                    <a:p>
                      <a:pPr indent="0" lvl="0" marL="0" marR="0" rtl="0" algn="l">
                        <a:lnSpc>
                          <a:spcPct val="107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J. Steven Moore</a:t>
                      </a:r>
                      <a:endParaRPr sz="900" u="none" cap="none" strike="noStrike">
                        <a:solidFill>
                          <a:schemeClr val="dk1"/>
                        </a:solidFill>
                        <a:latin typeface="Calibri"/>
                        <a:ea typeface="Calibri"/>
                        <a:cs typeface="Calibri"/>
                        <a:sym typeface="Calibri"/>
                      </a:endParaRPr>
                    </a:p>
                    <a:p>
                      <a:pPr indent="0" lvl="0" marL="0" marR="0" rtl="0" algn="l">
                        <a:lnSpc>
                          <a:spcPct val="107000"/>
                        </a:lnSpc>
                        <a:spcBef>
                          <a:spcPts val="0"/>
                        </a:spcBef>
                        <a:spcAft>
                          <a:spcPts val="0"/>
                        </a:spcAft>
                        <a:buClr>
                          <a:schemeClr val="dk1"/>
                        </a:buClr>
                        <a:buSzPts val="1100"/>
                        <a:buFont typeface="Arial"/>
                        <a:buNone/>
                      </a:pPr>
                      <a:r>
                        <a:t/>
                      </a:r>
                      <a:endParaRPr sz="600" u="none" cap="none" strike="noStrike">
                        <a:solidFill>
                          <a:schemeClr val="dk1"/>
                        </a:solidFill>
                        <a:latin typeface="Calibri"/>
                        <a:ea typeface="Calibri"/>
                        <a:cs typeface="Calibri"/>
                        <a:sym typeface="Calibri"/>
                      </a:endParaRPr>
                    </a:p>
                    <a:p>
                      <a:pPr indent="0" lvl="0" marL="0" marR="0" rtl="0" algn="l">
                        <a:lnSpc>
                          <a:spcPct val="107000"/>
                        </a:lnSpc>
                        <a:spcBef>
                          <a:spcPts val="0"/>
                        </a:spcBef>
                        <a:spcAft>
                          <a:spcPts val="0"/>
                        </a:spcAft>
                        <a:buClr>
                          <a:schemeClr val="dk1"/>
                        </a:buClr>
                        <a:buSzPts val="1100"/>
                        <a:buFont typeface="Arial"/>
                        <a:buNone/>
                      </a:pPr>
                      <a:r>
                        <a:t/>
                      </a:r>
                      <a:endParaRPr sz="900" u="none" cap="none" strike="noStrike">
                        <a:solidFill>
                          <a:schemeClr val="dk1"/>
                        </a:solidFill>
                        <a:latin typeface="Calibri"/>
                        <a:ea typeface="Calibri"/>
                        <a:cs typeface="Calibri"/>
                        <a:sym typeface="Calibri"/>
                      </a:endParaRPr>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tcPr>
                </a:tc>
              </a:tr>
              <a:tr h="5581225">
                <a:tc>
                  <a:txBody>
                    <a:bodyPr/>
                    <a:lstStyle/>
                    <a:p>
                      <a:pPr indent="0" lvl="0" marL="0" marR="0" rtl="0" algn="l">
                        <a:lnSpc>
                          <a:spcPct val="115000"/>
                        </a:lnSpc>
                        <a:spcBef>
                          <a:spcPts val="0"/>
                        </a:spcBef>
                        <a:spcAft>
                          <a:spcPts val="0"/>
                        </a:spcAft>
                        <a:buClr>
                          <a:srgbClr val="000000"/>
                        </a:buClr>
                        <a:buSzPts val="900"/>
                        <a:buFont typeface="Arial"/>
                        <a:buNone/>
                      </a:pPr>
                      <a:r>
                        <a:t/>
                      </a:r>
                      <a:endParaRPr b="1" sz="900" u="none" cap="none" strike="noStrike">
                        <a:solidFill>
                          <a:schemeClr val="dk1"/>
                        </a:solidFill>
                        <a:latin typeface="Calibri"/>
                        <a:ea typeface="Calibri"/>
                        <a:cs typeface="Calibri"/>
                        <a:sym typeface="Calibri"/>
                      </a:endParaRPr>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tcPr>
                </a:tc>
                <a:tc>
                  <a:txBody>
                    <a:bodyPr/>
                    <a:lstStyle/>
                    <a:p>
                      <a:pPr indent="0" lvl="0" marL="0" marR="0" rtl="0" algn="l">
                        <a:lnSpc>
                          <a:spcPct val="115000"/>
                        </a:lnSpc>
                        <a:spcBef>
                          <a:spcPts val="0"/>
                        </a:spcBef>
                        <a:spcAft>
                          <a:spcPts val="0"/>
                        </a:spcAft>
                        <a:buClr>
                          <a:srgbClr val="000000"/>
                        </a:buClr>
                        <a:buSzPts val="900"/>
                        <a:buFont typeface="Arial"/>
                        <a:buNone/>
                      </a:pPr>
                      <a:r>
                        <a:t/>
                      </a:r>
                      <a:endParaRPr b="1" sz="900" u="none" cap="none" strike="noStrike">
                        <a:solidFill>
                          <a:schemeClr val="dk1"/>
                        </a:solidFill>
                        <a:latin typeface="Calibri"/>
                        <a:ea typeface="Calibri"/>
                        <a:cs typeface="Calibri"/>
                        <a:sym typeface="Calibri"/>
                      </a:endParaRPr>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tcPr>
                </a:tc>
                <a:tc>
                  <a:txBody>
                    <a:bodyPr/>
                    <a:lstStyle/>
                    <a:p>
                      <a:pPr indent="0" lvl="0" marL="0" marR="0" rtl="0" algn="l">
                        <a:lnSpc>
                          <a:spcPct val="115000"/>
                        </a:lnSpc>
                        <a:spcBef>
                          <a:spcPts val="0"/>
                        </a:spcBef>
                        <a:spcAft>
                          <a:spcPts val="0"/>
                        </a:spcAft>
                        <a:buClr>
                          <a:srgbClr val="000000"/>
                        </a:buClr>
                        <a:buSzPts val="900"/>
                        <a:buFont typeface="Arial"/>
                        <a:buNone/>
                      </a:pPr>
                      <a:r>
                        <a:t/>
                      </a:r>
                      <a:endParaRPr b="1" sz="900" u="none" cap="none" strike="noStrike">
                        <a:solidFill>
                          <a:schemeClr val="dk1"/>
                        </a:solidFill>
                        <a:latin typeface="Calibri"/>
                        <a:ea typeface="Calibri"/>
                        <a:cs typeface="Calibri"/>
                        <a:sym typeface="Calibri"/>
                      </a:endParaRPr>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tcPr>
                </a:tc>
              </a:tr>
            </a:tbl>
          </a:graphicData>
        </a:graphic>
      </p:graphicFrame>
      <p:graphicFrame>
        <p:nvGraphicFramePr>
          <p:cNvPr id="124" name="Google Shape;124;p2"/>
          <p:cNvGraphicFramePr/>
          <p:nvPr/>
        </p:nvGraphicFramePr>
        <p:xfrm>
          <a:off x="4102350" y="7393868"/>
          <a:ext cx="3000000" cy="3000000"/>
        </p:xfrm>
        <a:graphic>
          <a:graphicData uri="http://schemas.openxmlformats.org/drawingml/2006/table">
            <a:tbl>
              <a:tblPr>
                <a:noFill/>
                <a:tableStyleId>{F45B6F9C-4B0B-40AC-8CC6-18B70ECDFD30}</a:tableStyleId>
              </a:tblPr>
              <a:tblGrid>
                <a:gridCol w="1154525"/>
                <a:gridCol w="1154525"/>
                <a:gridCol w="1154525"/>
              </a:tblGrid>
              <a:tr h="2131125">
                <a:tc>
                  <a:txBody>
                    <a:bodyPr/>
                    <a:lstStyle/>
                    <a:p>
                      <a:pPr indent="0" lvl="0" marL="0" marR="0" rtl="0" algn="l">
                        <a:lnSpc>
                          <a:spcPct val="100000"/>
                        </a:lnSpc>
                        <a:spcBef>
                          <a:spcPts val="0"/>
                        </a:spcBef>
                        <a:spcAft>
                          <a:spcPts val="0"/>
                        </a:spcAft>
                        <a:buClr>
                          <a:srgbClr val="000000"/>
                        </a:buClr>
                        <a:buSzPts val="800"/>
                        <a:buFont typeface="Arial"/>
                        <a:buNone/>
                      </a:pPr>
                      <a:r>
                        <a:rPr b="1" lang="en-US" sz="900" u="none" cap="none" strike="noStrike">
                          <a:solidFill>
                            <a:schemeClr val="dk1"/>
                          </a:solidFill>
                          <a:latin typeface="Calibri"/>
                          <a:ea typeface="Calibri"/>
                          <a:cs typeface="Calibri"/>
                          <a:sym typeface="Calibri"/>
                        </a:rPr>
                        <a:t>Announcer</a:t>
                      </a:r>
                      <a:endParaRPr b="1" sz="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rPr lang="en-US" sz="900" u="none" cap="none" strike="noStrike">
                          <a:solidFill>
                            <a:schemeClr val="dk1"/>
                          </a:solidFill>
                          <a:latin typeface="Calibri"/>
                          <a:ea typeface="Calibri"/>
                          <a:cs typeface="Calibri"/>
                          <a:sym typeface="Calibri"/>
                        </a:rPr>
                        <a:t>Mike Reilly</a:t>
                      </a:r>
                      <a:endParaRPr sz="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rPr b="1" lang="en-US" sz="900" u="none" cap="none" strike="noStrike">
                          <a:solidFill>
                            <a:schemeClr val="dk1"/>
                          </a:solidFill>
                          <a:latin typeface="Calibri"/>
                          <a:ea typeface="Calibri"/>
                          <a:cs typeface="Calibri"/>
                          <a:sym typeface="Calibri"/>
                        </a:rPr>
                        <a:t> </a:t>
                      </a:r>
                      <a:endParaRPr b="1" sz="6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800"/>
                        <a:buFont typeface="Arial"/>
                        <a:buNone/>
                      </a:pPr>
                      <a:r>
                        <a:rPr b="1" lang="en-US" sz="900" u="none" cap="none" strike="noStrike">
                          <a:solidFill>
                            <a:schemeClr val="dk1"/>
                          </a:solidFill>
                          <a:latin typeface="Calibri"/>
                          <a:ea typeface="Calibri"/>
                          <a:cs typeface="Calibri"/>
                          <a:sym typeface="Calibri"/>
                        </a:rPr>
                        <a:t>Librarian</a:t>
                      </a:r>
                      <a:endParaRPr b="1" sz="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800"/>
                        <a:buFont typeface="Arial"/>
                        <a:buNone/>
                      </a:pPr>
                      <a:r>
                        <a:rPr lang="en-US" sz="900" u="none" cap="none" strike="noStrike">
                          <a:solidFill>
                            <a:schemeClr val="dk1"/>
                          </a:solidFill>
                          <a:latin typeface="Calibri"/>
                          <a:ea typeface="Calibri"/>
                          <a:cs typeface="Calibri"/>
                          <a:sym typeface="Calibri"/>
                        </a:rPr>
                        <a:t>Dianne Ritz-Salminen</a:t>
                      </a:r>
                      <a:endParaRPr sz="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rPr b="1" lang="en-US" sz="900" u="none" cap="none" strike="noStrike">
                          <a:solidFill>
                            <a:schemeClr val="dk1"/>
                          </a:solidFill>
                          <a:latin typeface="Calibri"/>
                          <a:ea typeface="Calibri"/>
                          <a:cs typeface="Calibri"/>
                          <a:sym typeface="Calibri"/>
                        </a:rPr>
                        <a:t> </a:t>
                      </a:r>
                      <a:endParaRPr b="1" sz="6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rPr b="1" lang="en-US" sz="900" u="none" cap="none" strike="noStrike">
                          <a:solidFill>
                            <a:schemeClr val="dk1"/>
                          </a:solidFill>
                          <a:latin typeface="Calibri"/>
                          <a:ea typeface="Calibri"/>
                          <a:cs typeface="Calibri"/>
                          <a:sym typeface="Calibri"/>
                        </a:rPr>
                        <a:t>Scholarships </a:t>
                      </a:r>
                      <a:endParaRPr b="1" sz="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rPr lang="en-US" sz="900" u="none" cap="none" strike="noStrike">
                          <a:solidFill>
                            <a:schemeClr val="dk1"/>
                          </a:solidFill>
                          <a:latin typeface="Calibri"/>
                          <a:ea typeface="Calibri"/>
                          <a:cs typeface="Calibri"/>
                          <a:sym typeface="Calibri"/>
                        </a:rPr>
                        <a:t>Linda Picone</a:t>
                      </a:r>
                      <a:endParaRPr sz="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t/>
                      </a:r>
                      <a:endParaRPr b="1" sz="6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800"/>
                        <a:buFont typeface="Arial"/>
                        <a:buNone/>
                      </a:pPr>
                      <a:r>
                        <a:rPr b="1" lang="en-US" sz="900" u="none" cap="none" strike="noStrike">
                          <a:solidFill>
                            <a:schemeClr val="dk1"/>
                          </a:solidFill>
                          <a:latin typeface="Calibri"/>
                          <a:ea typeface="Calibri"/>
                          <a:cs typeface="Calibri"/>
                          <a:sym typeface="Calibri"/>
                        </a:rPr>
                        <a:t>Membership </a:t>
                      </a:r>
                      <a:endParaRPr b="1" sz="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800"/>
                        <a:buFont typeface="Arial"/>
                        <a:buNone/>
                      </a:pPr>
                      <a:r>
                        <a:rPr lang="en-US" sz="900" u="none" cap="none" strike="noStrike">
                          <a:solidFill>
                            <a:schemeClr val="dk1"/>
                          </a:solidFill>
                          <a:latin typeface="Calibri"/>
                          <a:ea typeface="Calibri"/>
                          <a:cs typeface="Calibri"/>
                          <a:sym typeface="Calibri"/>
                        </a:rPr>
                        <a:t>John Salminen</a:t>
                      </a:r>
                      <a:endParaRPr sz="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800"/>
                        <a:buFont typeface="Arial"/>
                        <a:buNone/>
                      </a:pPr>
                      <a:r>
                        <a:t/>
                      </a:r>
                      <a:endParaRPr sz="6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800"/>
                        <a:buFont typeface="Arial"/>
                        <a:buNone/>
                      </a:pPr>
                      <a:r>
                        <a:rPr b="1" lang="en-US" sz="900" u="none" cap="none" strike="noStrike">
                          <a:solidFill>
                            <a:schemeClr val="dk1"/>
                          </a:solidFill>
                          <a:latin typeface="Calibri"/>
                          <a:ea typeface="Calibri"/>
                          <a:cs typeface="Calibri"/>
                          <a:sym typeface="Calibri"/>
                        </a:rPr>
                        <a:t>Band Manager</a:t>
                      </a:r>
                      <a:endParaRPr b="1" sz="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rPr lang="en-US" sz="900" u="none" cap="none" strike="noStrike">
                          <a:solidFill>
                            <a:schemeClr val="dk1"/>
                          </a:solidFill>
                          <a:latin typeface="Calibri"/>
                          <a:ea typeface="Calibri"/>
                          <a:cs typeface="Calibri"/>
                          <a:sym typeface="Calibri"/>
                        </a:rPr>
                        <a:t>Bud Gartland</a:t>
                      </a:r>
                      <a:endParaRPr sz="900" u="none" cap="none" strike="noStrike">
                        <a:solidFill>
                          <a:schemeClr val="dk1"/>
                        </a:solidFill>
                        <a:latin typeface="Calibri"/>
                        <a:ea typeface="Calibri"/>
                        <a:cs typeface="Calibri"/>
                        <a:sym typeface="Calibri"/>
                      </a:endParaRPr>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800"/>
                        <a:buFont typeface="Arial"/>
                        <a:buNone/>
                      </a:pPr>
                      <a:r>
                        <a:rPr b="1" lang="en-US" sz="900" u="none" cap="none" strike="noStrike">
                          <a:solidFill>
                            <a:schemeClr val="dk1"/>
                          </a:solidFill>
                          <a:latin typeface="Calibri"/>
                          <a:ea typeface="Calibri"/>
                          <a:cs typeface="Calibri"/>
                          <a:sym typeface="Calibri"/>
                        </a:rPr>
                        <a:t>Property Manager</a:t>
                      </a:r>
                      <a:endParaRPr b="1" sz="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rPr lang="en-US" sz="900" u="none" cap="none" strike="noStrike">
                          <a:solidFill>
                            <a:schemeClr val="dk1"/>
                          </a:solidFill>
                          <a:latin typeface="Calibri"/>
                          <a:ea typeface="Calibri"/>
                          <a:cs typeface="Calibri"/>
                          <a:sym typeface="Calibri"/>
                        </a:rPr>
                        <a:t>Fritz Belance</a:t>
                      </a:r>
                      <a:endParaRPr sz="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t/>
                      </a:r>
                      <a:endParaRPr sz="6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rPr b="1" lang="en-US" sz="900" u="none" cap="none" strike="noStrike">
                          <a:solidFill>
                            <a:schemeClr val="dk1"/>
                          </a:solidFill>
                          <a:latin typeface="Calibri"/>
                          <a:ea typeface="Calibri"/>
                          <a:cs typeface="Calibri"/>
                          <a:sym typeface="Calibri"/>
                        </a:rPr>
                        <a:t>Fan of the Band Coordinator</a:t>
                      </a:r>
                      <a:endParaRPr b="1" sz="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rPr lang="en-US" sz="900" u="none" cap="none" strike="noStrike">
                          <a:solidFill>
                            <a:schemeClr val="dk1"/>
                          </a:solidFill>
                          <a:latin typeface="Calibri"/>
                          <a:ea typeface="Calibri"/>
                          <a:cs typeface="Calibri"/>
                          <a:sym typeface="Calibri"/>
                        </a:rPr>
                        <a:t>Susan Drewek</a:t>
                      </a:r>
                      <a:endParaRPr sz="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rPr b="1" lang="en-US" sz="900" u="none" cap="none" strike="noStrike">
                          <a:solidFill>
                            <a:schemeClr val="dk1"/>
                          </a:solidFill>
                          <a:latin typeface="Calibri"/>
                          <a:ea typeface="Calibri"/>
                          <a:cs typeface="Calibri"/>
                          <a:sym typeface="Calibri"/>
                        </a:rPr>
                        <a:t> </a:t>
                      </a:r>
                      <a:endParaRPr b="1" sz="6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rPr b="1" lang="en-US" sz="900" u="none" cap="none" strike="noStrike">
                          <a:solidFill>
                            <a:schemeClr val="dk1"/>
                          </a:solidFill>
                          <a:latin typeface="Calibri"/>
                          <a:ea typeface="Calibri"/>
                          <a:cs typeface="Calibri"/>
                          <a:sym typeface="Calibri"/>
                        </a:rPr>
                        <a:t>Grant Writer</a:t>
                      </a:r>
                      <a:endParaRPr b="1" sz="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rPr lang="en-US" sz="900" u="none" cap="none" strike="noStrike">
                          <a:solidFill>
                            <a:schemeClr val="dk1"/>
                          </a:solidFill>
                          <a:latin typeface="Calibri"/>
                          <a:ea typeface="Calibri"/>
                          <a:cs typeface="Calibri"/>
                          <a:sym typeface="Calibri"/>
                        </a:rPr>
                        <a:t>David Drewek</a:t>
                      </a:r>
                      <a:endParaRPr sz="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rPr b="1" lang="en-US" sz="900" u="none" cap="none" strike="noStrike">
                          <a:solidFill>
                            <a:schemeClr val="dk1"/>
                          </a:solidFill>
                          <a:latin typeface="Calibri"/>
                          <a:ea typeface="Calibri"/>
                          <a:cs typeface="Calibri"/>
                          <a:sym typeface="Calibri"/>
                        </a:rPr>
                        <a:t> </a:t>
                      </a:r>
                      <a:endParaRPr b="1" sz="6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rPr b="1" lang="en-US" sz="900" u="none" cap="none" strike="noStrike">
                          <a:solidFill>
                            <a:schemeClr val="dk1"/>
                          </a:solidFill>
                          <a:latin typeface="Calibri"/>
                          <a:ea typeface="Calibri"/>
                          <a:cs typeface="Calibri"/>
                          <a:sym typeface="Calibri"/>
                        </a:rPr>
                        <a:t>Sound Engineer</a:t>
                      </a:r>
                      <a:endParaRPr b="1" sz="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rPr lang="en-US" sz="900" u="none" cap="none" strike="noStrike">
                          <a:solidFill>
                            <a:schemeClr val="dk1"/>
                          </a:solidFill>
                          <a:latin typeface="Calibri"/>
                          <a:ea typeface="Calibri"/>
                          <a:cs typeface="Calibri"/>
                          <a:sym typeface="Calibri"/>
                        </a:rPr>
                        <a:t>Keith Scott</a:t>
                      </a:r>
                      <a:endParaRPr sz="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rPr b="1" lang="en-US" sz="900" u="none" cap="none" strike="noStrike">
                          <a:solidFill>
                            <a:schemeClr val="dk1"/>
                          </a:solidFill>
                          <a:latin typeface="Calibri"/>
                          <a:ea typeface="Calibri"/>
                          <a:cs typeface="Calibri"/>
                          <a:sym typeface="Calibri"/>
                        </a:rPr>
                        <a:t> </a:t>
                      </a:r>
                      <a:endParaRPr b="1" sz="6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rPr b="1" lang="en-US" sz="900" u="none" cap="none" strike="noStrike">
                          <a:solidFill>
                            <a:schemeClr val="dk1"/>
                          </a:solidFill>
                          <a:latin typeface="Calibri"/>
                          <a:ea typeface="Calibri"/>
                          <a:cs typeface="Calibri"/>
                          <a:sym typeface="Calibri"/>
                        </a:rPr>
                        <a:t>Tutti Editor</a:t>
                      </a:r>
                      <a:endParaRPr b="1" sz="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rPr lang="en-US" sz="900" u="none" cap="none" strike="noStrike">
                          <a:solidFill>
                            <a:schemeClr val="dk1"/>
                          </a:solidFill>
                          <a:latin typeface="Calibri"/>
                          <a:ea typeface="Calibri"/>
                          <a:cs typeface="Calibri"/>
                          <a:sym typeface="Calibri"/>
                        </a:rPr>
                        <a:t>Ken Carper</a:t>
                      </a:r>
                      <a:endParaRPr sz="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t/>
                      </a:r>
                      <a:endParaRPr sz="6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b="1" lang="en-US" sz="900" u="none" cap="none" strike="noStrike">
                          <a:solidFill>
                            <a:schemeClr val="dk1"/>
                          </a:solidFill>
                          <a:latin typeface="Calibri"/>
                          <a:ea typeface="Calibri"/>
                          <a:cs typeface="Calibri"/>
                          <a:sym typeface="Calibri"/>
                        </a:rPr>
                        <a:t>Webmaster</a:t>
                      </a:r>
                      <a:endParaRPr b="1" sz="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US" sz="900" u="none" cap="none" strike="noStrike">
                          <a:solidFill>
                            <a:schemeClr val="dk1"/>
                          </a:solidFill>
                          <a:latin typeface="Calibri"/>
                          <a:ea typeface="Calibri"/>
                          <a:cs typeface="Calibri"/>
                          <a:sym typeface="Calibri"/>
                        </a:rPr>
                        <a:t>Todd Handley</a:t>
                      </a:r>
                      <a:endParaRPr sz="900" u="none" cap="none" strike="noStrike">
                        <a:solidFill>
                          <a:schemeClr val="dk1"/>
                        </a:solidFill>
                        <a:latin typeface="Calibri"/>
                        <a:ea typeface="Calibri"/>
                        <a:cs typeface="Calibri"/>
                        <a:sym typeface="Calibri"/>
                      </a:endParaRPr>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800"/>
                        <a:buFont typeface="Arial"/>
                        <a:buNone/>
                      </a:pPr>
                      <a:r>
                        <a:rPr b="1" lang="en-US" sz="900" u="none" cap="none" strike="noStrike">
                          <a:solidFill>
                            <a:schemeClr val="dk1"/>
                          </a:solidFill>
                          <a:latin typeface="Calibri"/>
                          <a:ea typeface="Calibri"/>
                          <a:cs typeface="Calibri"/>
                          <a:sym typeface="Calibri"/>
                        </a:rPr>
                        <a:t>Audition Contact</a:t>
                      </a:r>
                      <a:endParaRPr b="1" sz="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rPr lang="en-US" sz="900" u="none" cap="none" strike="noStrike">
                          <a:solidFill>
                            <a:schemeClr val="dk1"/>
                          </a:solidFill>
                          <a:latin typeface="Calibri"/>
                          <a:ea typeface="Calibri"/>
                          <a:cs typeface="Calibri"/>
                          <a:sym typeface="Calibri"/>
                        </a:rPr>
                        <a:t>Lorraine Wistrom</a:t>
                      </a:r>
                      <a:endParaRPr sz="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rPr b="1" lang="en-US" sz="900" u="none" cap="none" strike="noStrike">
                          <a:solidFill>
                            <a:schemeClr val="dk1"/>
                          </a:solidFill>
                          <a:latin typeface="Calibri"/>
                          <a:ea typeface="Calibri"/>
                          <a:cs typeface="Calibri"/>
                          <a:sym typeface="Calibri"/>
                        </a:rPr>
                        <a:t> </a:t>
                      </a:r>
                      <a:endParaRPr b="1" sz="6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rPr b="1" lang="en-US" sz="900" u="none" cap="none" strike="noStrike">
                          <a:solidFill>
                            <a:schemeClr val="dk1"/>
                          </a:solidFill>
                          <a:latin typeface="Calibri"/>
                          <a:ea typeface="Calibri"/>
                          <a:cs typeface="Calibri"/>
                          <a:sym typeface="Calibri"/>
                        </a:rPr>
                        <a:t>Auditions</a:t>
                      </a:r>
                      <a:endParaRPr b="1" sz="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rPr lang="en-US" sz="900" u="none" cap="none" strike="noStrike">
                          <a:solidFill>
                            <a:schemeClr val="dk1"/>
                          </a:solidFill>
                          <a:latin typeface="Calibri"/>
                          <a:ea typeface="Calibri"/>
                          <a:cs typeface="Calibri"/>
                          <a:sym typeface="Calibri"/>
                        </a:rPr>
                        <a:t>Ana Peña</a:t>
                      </a:r>
                      <a:endParaRPr sz="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rPr lang="en-US" sz="900" u="none" cap="none" strike="noStrike">
                          <a:solidFill>
                            <a:schemeClr val="dk1"/>
                          </a:solidFill>
                          <a:latin typeface="Calibri"/>
                          <a:ea typeface="Calibri"/>
                          <a:cs typeface="Calibri"/>
                          <a:sym typeface="Calibri"/>
                        </a:rPr>
                        <a:t>Ken Wistrom</a:t>
                      </a:r>
                      <a:endParaRPr sz="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t/>
                      </a:r>
                      <a:endParaRPr b="1" sz="6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rPr b="1" lang="en-US" sz="900" u="none" cap="none" strike="noStrike">
                          <a:solidFill>
                            <a:schemeClr val="dk1"/>
                          </a:solidFill>
                          <a:latin typeface="Calibri"/>
                          <a:ea typeface="Calibri"/>
                          <a:cs typeface="Calibri"/>
                          <a:sym typeface="Calibri"/>
                        </a:rPr>
                        <a:t>Concert Program</a:t>
                      </a:r>
                      <a:endParaRPr b="1" sz="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rPr lang="en-US" sz="900" u="none" cap="none" strike="noStrike">
                          <a:solidFill>
                            <a:schemeClr val="dk1"/>
                          </a:solidFill>
                          <a:latin typeface="Calibri"/>
                          <a:ea typeface="Calibri"/>
                          <a:cs typeface="Calibri"/>
                          <a:sym typeface="Calibri"/>
                        </a:rPr>
                        <a:t>Cathy Bumbledare</a:t>
                      </a:r>
                      <a:endParaRPr sz="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t/>
                      </a:r>
                      <a:endParaRPr b="1" sz="6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rPr b="1" lang="en-US" sz="900" u="none" cap="none" strike="noStrike">
                          <a:solidFill>
                            <a:schemeClr val="dk1"/>
                          </a:solidFill>
                          <a:latin typeface="Calibri"/>
                          <a:ea typeface="Calibri"/>
                          <a:cs typeface="Calibri"/>
                          <a:sym typeface="Calibri"/>
                        </a:rPr>
                        <a:t>Treasurer</a:t>
                      </a:r>
                      <a:endParaRPr b="1" sz="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rPr lang="en-US" sz="900" u="none" cap="none" strike="noStrike">
                          <a:solidFill>
                            <a:schemeClr val="dk1"/>
                          </a:solidFill>
                          <a:latin typeface="Calibri"/>
                          <a:ea typeface="Calibri"/>
                          <a:cs typeface="Calibri"/>
                          <a:sym typeface="Calibri"/>
                        </a:rPr>
                        <a:t>Fred Burns</a:t>
                      </a:r>
                      <a:endParaRPr sz="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t/>
                      </a:r>
                      <a:endParaRPr sz="6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rPr b="1" lang="en-US" sz="900" u="none" cap="none" strike="noStrike">
                          <a:solidFill>
                            <a:schemeClr val="dk1"/>
                          </a:solidFill>
                          <a:latin typeface="Calibri"/>
                          <a:ea typeface="Calibri"/>
                          <a:cs typeface="Calibri"/>
                          <a:sym typeface="Calibri"/>
                        </a:rPr>
                        <a:t>Marketing</a:t>
                      </a:r>
                      <a:endParaRPr b="1" sz="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800"/>
                        <a:buFont typeface="Arial"/>
                        <a:buNone/>
                      </a:pPr>
                      <a:r>
                        <a:rPr lang="en-US" sz="900" u="none" cap="none" strike="noStrike">
                          <a:solidFill>
                            <a:schemeClr val="dk1"/>
                          </a:solidFill>
                          <a:latin typeface="Calibri"/>
                          <a:ea typeface="Calibri"/>
                          <a:cs typeface="Calibri"/>
                          <a:sym typeface="Calibri"/>
                        </a:rPr>
                        <a:t>Loni Koller</a:t>
                      </a:r>
                      <a:endParaRPr sz="900" u="none" cap="none" strike="noStrike">
                        <a:solidFill>
                          <a:schemeClr val="dk1"/>
                        </a:solidFill>
                        <a:latin typeface="Calibri"/>
                        <a:ea typeface="Calibri"/>
                        <a:cs typeface="Calibri"/>
                        <a:sym typeface="Calibri"/>
                      </a:endParaRPr>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tcPr>
                </a:tc>
              </a:tr>
            </a:tbl>
          </a:graphicData>
        </a:graphic>
      </p:graphicFrame>
      <p:cxnSp>
        <p:nvCxnSpPr>
          <p:cNvPr id="125" name="Google Shape;125;p2"/>
          <p:cNvCxnSpPr/>
          <p:nvPr/>
        </p:nvCxnSpPr>
        <p:spPr>
          <a:xfrm>
            <a:off x="3916080" y="12879"/>
            <a:ext cx="0" cy="10058400"/>
          </a:xfrm>
          <a:prstGeom prst="straightConnector1">
            <a:avLst/>
          </a:prstGeom>
          <a:noFill/>
          <a:ln cap="flat" cmpd="sng" w="9525">
            <a:solidFill>
              <a:srgbClr val="A5A5A5"/>
            </a:solidFill>
            <a:prstDash val="solid"/>
            <a:miter lim="800000"/>
            <a:headEnd len="sm" w="sm" type="none"/>
            <a:tailEnd len="sm" w="sm" type="none"/>
          </a:ln>
        </p:spPr>
      </p:cxnSp>
      <p:cxnSp>
        <p:nvCxnSpPr>
          <p:cNvPr id="126" name="Google Shape;126;p2"/>
          <p:cNvCxnSpPr/>
          <p:nvPr/>
        </p:nvCxnSpPr>
        <p:spPr>
          <a:xfrm flipH="1">
            <a:off x="7787186" y="-35702"/>
            <a:ext cx="6000" cy="10129800"/>
          </a:xfrm>
          <a:prstGeom prst="straightConnector1">
            <a:avLst/>
          </a:prstGeom>
          <a:noFill/>
          <a:ln cap="flat" cmpd="sng" w="9525">
            <a:solidFill>
              <a:srgbClr val="A5A5A5"/>
            </a:solidFill>
            <a:prstDash val="solid"/>
            <a:miter lim="800000"/>
            <a:headEnd len="sm" w="sm" type="none"/>
            <a:tailEnd len="sm" w="sm" type="none"/>
          </a:ln>
        </p:spPr>
      </p:cxnSp>
      <p:sp>
        <p:nvSpPr>
          <p:cNvPr id="127" name="Google Shape;127;p2"/>
          <p:cNvSpPr txBox="1"/>
          <p:nvPr/>
        </p:nvSpPr>
        <p:spPr>
          <a:xfrm>
            <a:off x="3947629" y="35177"/>
            <a:ext cx="3750000" cy="5541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000"/>
              <a:buFont typeface="Arial"/>
              <a:buNone/>
            </a:pPr>
            <a:r>
              <a:rPr b="0" i="0" lang="en-US" sz="3000" u="none" cap="none" strike="noStrike">
                <a:solidFill>
                  <a:schemeClr val="dk1"/>
                </a:solidFill>
                <a:latin typeface="Dancing Script"/>
                <a:ea typeface="Dancing Script"/>
                <a:cs typeface="Dancing Script"/>
                <a:sym typeface="Dancing Script"/>
              </a:rPr>
              <a:t>P E R S O N N E L</a:t>
            </a:r>
            <a:endParaRPr b="0" i="0" sz="400" u="none" cap="none" strike="noStrike">
              <a:solidFill>
                <a:srgbClr val="000000"/>
              </a:solidFill>
              <a:latin typeface="Dancing Script"/>
              <a:ea typeface="Dancing Script"/>
              <a:cs typeface="Dancing Script"/>
              <a:sym typeface="Dancing Script"/>
            </a:endParaRPr>
          </a:p>
        </p:txBody>
      </p:sp>
      <p:sp>
        <p:nvSpPr>
          <p:cNvPr id="128" name="Google Shape;128;p2"/>
          <p:cNvSpPr txBox="1"/>
          <p:nvPr/>
        </p:nvSpPr>
        <p:spPr>
          <a:xfrm>
            <a:off x="3976625" y="6932800"/>
            <a:ext cx="3750000" cy="523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800"/>
              <a:buFont typeface="Arial"/>
              <a:buNone/>
            </a:pPr>
            <a:r>
              <a:rPr b="0" i="0" lang="en-US" sz="2800" u="none" cap="none" strike="noStrike">
                <a:solidFill>
                  <a:schemeClr val="dk1"/>
                </a:solidFill>
                <a:latin typeface="Dancing Script"/>
                <a:ea typeface="Dancing Script"/>
                <a:cs typeface="Dancing Script"/>
                <a:sym typeface="Dancing Script"/>
              </a:rPr>
              <a:t>S U P P O R T   T E A M</a:t>
            </a:r>
            <a:endParaRPr b="0" i="0" sz="2800" u="none" cap="none" strike="noStrike">
              <a:solidFill>
                <a:srgbClr val="000000"/>
              </a:solidFill>
              <a:latin typeface="Dancing Script"/>
              <a:ea typeface="Dancing Script"/>
              <a:cs typeface="Dancing Script"/>
              <a:sym typeface="Dancing Script"/>
            </a:endParaRPr>
          </a:p>
        </p:txBody>
      </p:sp>
      <p:sp>
        <p:nvSpPr>
          <p:cNvPr id="129" name="Google Shape;129;p2"/>
          <p:cNvSpPr/>
          <p:nvPr/>
        </p:nvSpPr>
        <p:spPr>
          <a:xfrm>
            <a:off x="7881338" y="-35700"/>
            <a:ext cx="3570600" cy="10058400"/>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chemeClr val="lt1"/>
                </a:solidFill>
                <a:latin typeface="Calibri"/>
                <a:ea typeface="Calibri"/>
                <a:cs typeface="Calibri"/>
                <a:sym typeface="Calibri"/>
              </a:rPr>
              <a:t>             </a:t>
            </a:r>
            <a:endParaRPr b="0" i="0" sz="9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1100"/>
              <a:buFont typeface="Arial"/>
              <a:buNone/>
            </a:pPr>
            <a:r>
              <a:t/>
            </a:r>
            <a:endParaRPr b="0" i="0" sz="1100" u="none" cap="none" strike="noStrike">
              <a:solidFill>
                <a:schemeClr val="lt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Calibri"/>
              <a:ea typeface="Calibri"/>
              <a:cs typeface="Calibri"/>
              <a:sym typeface="Calibri"/>
            </a:endParaRPr>
          </a:p>
          <a:p>
            <a:pPr indent="0" lvl="0" marL="0" marR="0" rtl="0" algn="l">
              <a:lnSpc>
                <a:spcPct val="107000"/>
              </a:lnSpc>
              <a:spcBef>
                <a:spcPts val="0"/>
              </a:spcBef>
              <a:spcAft>
                <a:spcPts val="0"/>
              </a:spcAft>
              <a:buClr>
                <a:srgbClr val="000000"/>
              </a:buClr>
              <a:buSzPts val="1100"/>
              <a:buFont typeface="Arial"/>
              <a:buNone/>
            </a:pPr>
            <a:r>
              <a:t/>
            </a:r>
            <a:endParaRPr b="0" i="0" sz="900" u="none" cap="none" strike="noStrike">
              <a:solidFill>
                <a:schemeClr val="lt1"/>
              </a:solidFill>
              <a:latin typeface="Calibri"/>
              <a:ea typeface="Calibri"/>
              <a:cs typeface="Calibri"/>
              <a:sym typeface="Calibri"/>
            </a:endParaRPr>
          </a:p>
          <a:p>
            <a:pPr indent="0" lvl="0" marL="0" marR="0" rtl="0" algn="l">
              <a:lnSpc>
                <a:spcPct val="107000"/>
              </a:lnSpc>
              <a:spcBef>
                <a:spcPts val="0"/>
              </a:spcBef>
              <a:spcAft>
                <a:spcPts val="0"/>
              </a:spcAft>
              <a:buClr>
                <a:schemeClr val="dk1"/>
              </a:buClr>
              <a:buSzPts val="1100"/>
              <a:buFont typeface="Arial"/>
              <a:buNone/>
            </a:pPr>
            <a:r>
              <a:t/>
            </a:r>
            <a:endParaRPr b="0" i="0" sz="900" u="none" cap="none" strike="noStrike">
              <a:solidFill>
                <a:schemeClr val="lt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chemeClr val="lt1"/>
                </a:solidFill>
                <a:latin typeface="Calibri"/>
                <a:ea typeface="Calibri"/>
                <a:cs typeface="Calibri"/>
                <a:sym typeface="Calibri"/>
              </a:rPr>
              <a:t>   </a:t>
            </a:r>
            <a:endParaRPr b="0" i="0" sz="900" u="none" cap="none" strike="noStrike">
              <a:solidFill>
                <a:schemeClr val="lt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chemeClr val="lt1"/>
                </a:solidFill>
                <a:latin typeface="Calibri"/>
                <a:ea typeface="Calibri"/>
                <a:cs typeface="Calibri"/>
                <a:sym typeface="Calibri"/>
              </a:rPr>
              <a:t>   </a:t>
            </a:r>
            <a:endParaRPr b="0" i="0" sz="900" u="none" cap="none" strike="noStrike">
              <a:solidFill>
                <a:schemeClr val="lt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chemeClr val="lt1"/>
                </a:solidFill>
                <a:latin typeface="Calibri"/>
                <a:ea typeface="Calibri"/>
                <a:cs typeface="Calibri"/>
                <a:sym typeface="Calibri"/>
              </a:rPr>
              <a:t> </a:t>
            </a:r>
            <a:endParaRPr b="0" i="0" sz="900" u="none" cap="none" strike="noStrike">
              <a:solidFill>
                <a:schemeClr val="lt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900"/>
              <a:buFont typeface="Arial"/>
              <a:buNone/>
            </a:pPr>
            <a:r>
              <a:t/>
            </a:r>
            <a:endParaRPr b="0" i="0" sz="900" u="none" cap="none" strike="noStrike">
              <a:solidFill>
                <a:schemeClr val="lt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900"/>
              <a:buFont typeface="Arial"/>
              <a:buNone/>
            </a:pPr>
            <a:r>
              <a:t/>
            </a:r>
            <a:endParaRPr b="0" i="0" sz="900" u="none" cap="none" strike="noStrike">
              <a:solidFill>
                <a:schemeClr val="lt1"/>
              </a:solidFill>
              <a:latin typeface="Calibri"/>
              <a:ea typeface="Calibri"/>
              <a:cs typeface="Calibri"/>
              <a:sym typeface="Calibri"/>
            </a:endParaRPr>
          </a:p>
        </p:txBody>
      </p:sp>
      <p:sp>
        <p:nvSpPr>
          <p:cNvPr id="130" name="Google Shape;130;p2"/>
          <p:cNvSpPr txBox="1"/>
          <p:nvPr/>
        </p:nvSpPr>
        <p:spPr>
          <a:xfrm>
            <a:off x="8207800" y="40494"/>
            <a:ext cx="2787300" cy="5541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000"/>
              <a:buFont typeface="Arial"/>
              <a:buNone/>
            </a:pPr>
            <a:r>
              <a:rPr b="0" i="0" lang="en-US" sz="3000" u="none" cap="none" strike="noStrike">
                <a:solidFill>
                  <a:schemeClr val="lt1"/>
                </a:solidFill>
                <a:latin typeface="Dancing Script"/>
                <a:ea typeface="Dancing Script"/>
                <a:cs typeface="Dancing Script"/>
                <a:sym typeface="Dancing Script"/>
              </a:rPr>
              <a:t>T H A N K S</a:t>
            </a:r>
            <a:endParaRPr b="0" i="0" sz="3000" u="none" cap="none" strike="noStrike">
              <a:solidFill>
                <a:srgbClr val="000000"/>
              </a:solidFill>
              <a:latin typeface="Dancing Script"/>
              <a:ea typeface="Dancing Script"/>
              <a:cs typeface="Dancing Script"/>
              <a:sym typeface="Dancing Script"/>
            </a:endParaRPr>
          </a:p>
        </p:txBody>
      </p:sp>
      <p:sp>
        <p:nvSpPr>
          <p:cNvPr id="131" name="Google Shape;131;p2"/>
          <p:cNvSpPr txBox="1"/>
          <p:nvPr/>
        </p:nvSpPr>
        <p:spPr>
          <a:xfrm>
            <a:off x="8085842" y="1198498"/>
            <a:ext cx="3031200" cy="307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100"/>
              <a:buFont typeface="Arial"/>
              <a:buNone/>
            </a:pPr>
            <a:r>
              <a:rPr b="0" i="0" lang="en-US" sz="1400" u="sng" cap="none" strike="noStrike">
                <a:solidFill>
                  <a:schemeClr val="lt1"/>
                </a:solidFill>
                <a:latin typeface="Calibri"/>
                <a:ea typeface="Calibri"/>
                <a:cs typeface="Calibri"/>
                <a:sym typeface="Calibri"/>
              </a:rPr>
              <a:t>VIRTUOSO SPONSOR  $5,000 +</a:t>
            </a:r>
            <a:endParaRPr b="0" i="0" sz="1400" u="sng" cap="none" strike="noStrike">
              <a:solidFill>
                <a:srgbClr val="000000"/>
              </a:solidFill>
              <a:latin typeface="Arial"/>
              <a:ea typeface="Arial"/>
              <a:cs typeface="Arial"/>
              <a:sym typeface="Arial"/>
            </a:endParaRPr>
          </a:p>
        </p:txBody>
      </p:sp>
      <p:sp>
        <p:nvSpPr>
          <p:cNvPr id="132" name="Google Shape;132;p2"/>
          <p:cNvSpPr txBox="1"/>
          <p:nvPr/>
        </p:nvSpPr>
        <p:spPr>
          <a:xfrm>
            <a:off x="8337775" y="3888400"/>
            <a:ext cx="2787300" cy="1416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100"/>
              <a:buFont typeface="Arial"/>
              <a:buNone/>
            </a:pPr>
            <a:r>
              <a:rPr b="0" i="0" lang="en-US" sz="1200" u="sng" cap="none" strike="noStrike">
                <a:solidFill>
                  <a:schemeClr val="lt1"/>
                </a:solidFill>
                <a:latin typeface="Calibri"/>
                <a:ea typeface="Calibri"/>
                <a:cs typeface="Calibri"/>
                <a:sym typeface="Calibri"/>
              </a:rPr>
              <a:t>PERFORMER SPONSOR: $500 - $999</a:t>
            </a:r>
            <a:endParaRPr b="0" i="0" sz="600" u="sng"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900"/>
              <a:buFont typeface="Arial"/>
              <a:buNone/>
            </a:pPr>
            <a:r>
              <a:rPr b="0" i="0" lang="en-US" sz="400" u="none" cap="none" strike="noStrike">
                <a:solidFill>
                  <a:schemeClr val="lt1"/>
                </a:solidFill>
                <a:latin typeface="Calibri"/>
                <a:ea typeface="Calibri"/>
                <a:cs typeface="Calibri"/>
                <a:sym typeface="Calibri"/>
              </a:rPr>
              <a:t>           </a:t>
            </a:r>
            <a:endParaRPr b="0" i="0" sz="4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900"/>
              <a:buFont typeface="Arial"/>
              <a:buNone/>
            </a:pPr>
            <a:r>
              <a:rPr b="0" i="0" lang="en-US" sz="1000" u="none" cap="none" strike="noStrike">
                <a:solidFill>
                  <a:schemeClr val="lt1"/>
                </a:solidFill>
                <a:latin typeface="Calibri"/>
                <a:ea typeface="Calibri"/>
                <a:cs typeface="Calibri"/>
                <a:sym typeface="Calibri"/>
              </a:rPr>
              <a:t>James &amp; Connie Cappelli </a:t>
            </a:r>
            <a:endParaRPr b="0" i="0" sz="10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900"/>
              <a:buFont typeface="Arial"/>
              <a:buNone/>
            </a:pPr>
            <a:r>
              <a:rPr b="0" i="0" lang="en-US" sz="1000" u="none" cap="none" strike="noStrike">
                <a:solidFill>
                  <a:schemeClr val="lt1"/>
                </a:solidFill>
                <a:latin typeface="Calibri"/>
                <a:ea typeface="Calibri"/>
                <a:cs typeface="Calibri"/>
                <a:sym typeface="Calibri"/>
              </a:rPr>
              <a:t>Susan Ciaramella</a:t>
            </a:r>
            <a:endParaRPr b="0" i="0" sz="10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900"/>
              <a:buFont typeface="Arial"/>
              <a:buNone/>
            </a:pPr>
            <a:r>
              <a:rPr b="0" i="0" lang="en-US" sz="1000" u="none" cap="none" strike="noStrike">
                <a:solidFill>
                  <a:schemeClr val="lt1"/>
                </a:solidFill>
                <a:latin typeface="Calibri"/>
                <a:ea typeface="Calibri"/>
                <a:cs typeface="Calibri"/>
                <a:sym typeface="Calibri"/>
              </a:rPr>
              <a:t>Joe &amp; Annette Duffy</a:t>
            </a:r>
            <a:endParaRPr b="0" i="0" sz="10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900"/>
              <a:buFont typeface="Arial"/>
              <a:buNone/>
            </a:pPr>
            <a:r>
              <a:rPr b="0" i="0" lang="en-US" sz="1000" u="none" cap="none" strike="noStrike">
                <a:solidFill>
                  <a:schemeClr val="lt1"/>
                </a:solidFill>
                <a:latin typeface="Calibri"/>
                <a:ea typeface="Calibri"/>
                <a:cs typeface="Calibri"/>
                <a:sym typeface="Calibri"/>
              </a:rPr>
              <a:t>Paul Myerson &amp; Giselle Wagner</a:t>
            </a:r>
            <a:endParaRPr b="0" i="0" sz="10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900"/>
              <a:buFont typeface="Arial"/>
              <a:buNone/>
            </a:pPr>
            <a:r>
              <a:rPr b="0" i="0" lang="en-US" sz="1000" u="none" cap="none" strike="noStrike">
                <a:solidFill>
                  <a:schemeClr val="lt1"/>
                </a:solidFill>
                <a:latin typeface="Calibri"/>
                <a:ea typeface="Calibri"/>
                <a:cs typeface="Calibri"/>
                <a:sym typeface="Calibri"/>
              </a:rPr>
              <a:t>Judith Neely &amp; Doug Renfroe</a:t>
            </a:r>
            <a:endParaRPr b="0" i="0" sz="10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900"/>
              <a:buFont typeface="Arial"/>
              <a:buNone/>
            </a:pPr>
            <a:r>
              <a:rPr b="0" i="0" lang="en-US" sz="1000" u="none" cap="none" strike="noStrike">
                <a:solidFill>
                  <a:schemeClr val="lt1"/>
                </a:solidFill>
                <a:latin typeface="Calibri"/>
                <a:ea typeface="Calibri"/>
                <a:cs typeface="Calibri"/>
                <a:sym typeface="Calibri"/>
              </a:rPr>
              <a:t>Lee &amp; Marilyn Perry   </a:t>
            </a:r>
            <a:endParaRPr b="0" i="0" sz="10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900"/>
              <a:buFont typeface="Arial"/>
              <a:buNone/>
            </a:pPr>
            <a:r>
              <a:t/>
            </a:r>
            <a:endParaRPr b="0" i="0" sz="1000" u="sng" cap="none" strike="noStrike">
              <a:solidFill>
                <a:schemeClr val="lt1"/>
              </a:solidFill>
              <a:latin typeface="Calibri"/>
              <a:ea typeface="Calibri"/>
              <a:cs typeface="Calibri"/>
              <a:sym typeface="Calibri"/>
            </a:endParaRPr>
          </a:p>
        </p:txBody>
      </p:sp>
      <p:sp>
        <p:nvSpPr>
          <p:cNvPr id="133" name="Google Shape;133;p2"/>
          <p:cNvSpPr/>
          <p:nvPr/>
        </p:nvSpPr>
        <p:spPr>
          <a:xfrm>
            <a:off x="11852275" y="-11025"/>
            <a:ext cx="3403200" cy="4128600"/>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100"/>
              <a:buFont typeface="Arial"/>
              <a:buNone/>
            </a:pPr>
            <a:r>
              <a:t/>
            </a:r>
            <a:endParaRPr b="0" i="0" sz="1100" u="none" cap="none" strike="noStrike">
              <a:solidFill>
                <a:schemeClr val="lt1"/>
              </a:solidFill>
              <a:latin typeface="Calibri"/>
              <a:ea typeface="Calibri"/>
              <a:cs typeface="Calibri"/>
              <a:sym typeface="Calibri"/>
            </a:endParaRPr>
          </a:p>
        </p:txBody>
      </p:sp>
      <p:grpSp>
        <p:nvGrpSpPr>
          <p:cNvPr id="134" name="Google Shape;134;p2"/>
          <p:cNvGrpSpPr/>
          <p:nvPr/>
        </p:nvGrpSpPr>
        <p:grpSpPr>
          <a:xfrm>
            <a:off x="12086675" y="6948313"/>
            <a:ext cx="3078750" cy="2975337"/>
            <a:chOff x="12086675" y="6948313"/>
            <a:chExt cx="3078750" cy="2975337"/>
          </a:xfrm>
        </p:grpSpPr>
        <p:sp>
          <p:nvSpPr>
            <p:cNvPr id="135" name="Google Shape;135;p2"/>
            <p:cNvSpPr txBox="1"/>
            <p:nvPr/>
          </p:nvSpPr>
          <p:spPr>
            <a:xfrm>
              <a:off x="12086675" y="6948313"/>
              <a:ext cx="2777400" cy="1662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000"/>
                <a:buFont typeface="Arial"/>
                <a:buNone/>
              </a:pPr>
              <a:r>
                <a:rPr b="0" i="0" lang="en-US" sz="3000" u="none" cap="none" strike="noStrike">
                  <a:solidFill>
                    <a:schemeClr val="dk1"/>
                  </a:solidFill>
                  <a:latin typeface="Dancing Script"/>
                  <a:ea typeface="Dancing Script"/>
                  <a:cs typeface="Dancing Script"/>
                  <a:sym typeface="Dancing Script"/>
                </a:rPr>
                <a:t>Donate Online!</a:t>
              </a:r>
              <a:endParaRPr b="0" i="0" sz="3000" u="none" cap="none" strike="noStrike">
                <a:solidFill>
                  <a:schemeClr val="dk1"/>
                </a:solidFill>
                <a:latin typeface="Dancing Script"/>
                <a:ea typeface="Dancing Script"/>
                <a:cs typeface="Dancing Script"/>
                <a:sym typeface="Dancing Script"/>
              </a:endParaRPr>
            </a:p>
            <a:p>
              <a:pPr indent="0" lvl="0" marL="0" marR="0" rtl="0" algn="ctr">
                <a:lnSpc>
                  <a:spcPct val="100000"/>
                </a:lnSpc>
                <a:spcBef>
                  <a:spcPts val="0"/>
                </a:spcBef>
                <a:spcAft>
                  <a:spcPts val="0"/>
                </a:spcAft>
                <a:buClr>
                  <a:schemeClr val="dk1"/>
                </a:buClr>
                <a:buSzPts val="1100"/>
                <a:buFont typeface="Arial"/>
                <a:buNone/>
              </a:pPr>
              <a:r>
                <a:t/>
              </a:r>
              <a:endParaRPr b="0" i="0" sz="9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1100"/>
                <a:buFont typeface="Arial"/>
                <a:buNone/>
              </a:pPr>
              <a:r>
                <a:rPr b="0" i="0" lang="en-US" sz="1100" u="none" cap="none" strike="noStrike">
                  <a:solidFill>
                    <a:schemeClr val="dk1"/>
                  </a:solidFill>
                  <a:latin typeface="Calibri"/>
                  <a:ea typeface="Calibri"/>
                  <a:cs typeface="Calibri"/>
                  <a:sym typeface="Calibri"/>
                </a:rPr>
                <a:t>Open your smartphone’s camera, focus on this symbol and press the link that appears on your phone screen.  Easy!!</a:t>
              </a:r>
              <a:endParaRPr b="0" i="0" sz="17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3000"/>
                <a:buFont typeface="Arial"/>
                <a:buNone/>
              </a:pPr>
              <a:r>
                <a:t/>
              </a:r>
              <a:endParaRPr b="0" i="0" sz="3000" u="none" cap="none" strike="noStrike">
                <a:solidFill>
                  <a:schemeClr val="dk1"/>
                </a:solidFill>
                <a:latin typeface="Dancing Script"/>
                <a:ea typeface="Dancing Script"/>
                <a:cs typeface="Dancing Script"/>
                <a:sym typeface="Dancing Script"/>
              </a:endParaRPr>
            </a:p>
          </p:txBody>
        </p:sp>
        <p:pic>
          <p:nvPicPr>
            <p:cNvPr descr="Qr code&#10;&#10;Description automatically generated" id="136" name="Google Shape;136;p2"/>
            <p:cNvPicPr preferRelativeResize="0"/>
            <p:nvPr/>
          </p:nvPicPr>
          <p:blipFill rotWithShape="1">
            <a:blip r:embed="rId3">
              <a:alphaModFix/>
            </a:blip>
            <a:srcRect b="0" l="0" r="0" t="0"/>
            <a:stretch/>
          </p:blipFill>
          <p:spPr>
            <a:xfrm>
              <a:off x="12755425" y="8300650"/>
              <a:ext cx="1623000" cy="1623000"/>
            </a:xfrm>
            <a:prstGeom prst="rect">
              <a:avLst/>
            </a:prstGeom>
            <a:noFill/>
            <a:ln>
              <a:noFill/>
            </a:ln>
          </p:spPr>
        </p:pic>
        <p:sp>
          <p:nvSpPr>
            <p:cNvPr id="137" name="Google Shape;137;p2"/>
            <p:cNvSpPr/>
            <p:nvPr/>
          </p:nvSpPr>
          <p:spPr>
            <a:xfrm>
              <a:off x="14563625" y="7284375"/>
              <a:ext cx="601800" cy="1957500"/>
            </a:xfrm>
            <a:prstGeom prst="curvedLeftArrow">
              <a:avLst>
                <a:gd fmla="val 25000" name="adj1"/>
                <a:gd fmla="val 50000" name="adj2"/>
                <a:gd fmla="val 25000" name="adj3"/>
              </a:avLst>
            </a:prstGeom>
            <a:solidFill>
              <a:schemeClr val="dk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cxnSp>
        <p:nvCxnSpPr>
          <p:cNvPr id="138" name="Google Shape;138;p2"/>
          <p:cNvCxnSpPr/>
          <p:nvPr/>
        </p:nvCxnSpPr>
        <p:spPr>
          <a:xfrm flipH="1">
            <a:off x="11653594" y="-25727"/>
            <a:ext cx="6000" cy="10129800"/>
          </a:xfrm>
          <a:prstGeom prst="straightConnector1">
            <a:avLst/>
          </a:prstGeom>
          <a:noFill/>
          <a:ln cap="flat" cmpd="sng" w="9525">
            <a:solidFill>
              <a:srgbClr val="A5A5A5"/>
            </a:solidFill>
            <a:prstDash val="solid"/>
            <a:miter lim="800000"/>
            <a:headEnd len="sm" w="sm" type="none"/>
            <a:tailEnd len="sm" w="sm" type="none"/>
          </a:ln>
        </p:spPr>
      </p:cxnSp>
      <p:sp>
        <p:nvSpPr>
          <p:cNvPr id="139" name="Google Shape;139;p2"/>
          <p:cNvSpPr txBox="1"/>
          <p:nvPr/>
        </p:nvSpPr>
        <p:spPr>
          <a:xfrm>
            <a:off x="7965038" y="511650"/>
            <a:ext cx="3403200" cy="708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800"/>
              <a:buFont typeface="Arial"/>
              <a:buNone/>
            </a:pPr>
            <a:r>
              <a:rPr b="0" i="0" lang="en-US" sz="800" u="none" cap="none" strike="noStrike">
                <a:solidFill>
                  <a:schemeClr val="lt1"/>
                </a:solidFill>
                <a:latin typeface="Calibri"/>
                <a:ea typeface="Calibri"/>
                <a:cs typeface="Calibri"/>
                <a:sym typeface="Calibri"/>
              </a:rPr>
              <a:t>NOTE:  The list below includes donations we have received 14 business days prior to our concerts.  If you have sent a donation and it is not listed below, it is likely due to the timing of receipt of your donation and our printer deadlines. Please accept sincere apologies if your donation is missing–we  will do our best to make sure it is in our next program.</a:t>
            </a:r>
            <a:endParaRPr b="0" i="0" sz="800" u="none" cap="none" strike="noStrike">
              <a:solidFill>
                <a:schemeClr val="lt1"/>
              </a:solidFill>
              <a:latin typeface="Calibri"/>
              <a:ea typeface="Calibri"/>
              <a:cs typeface="Calibri"/>
              <a:sym typeface="Calibri"/>
            </a:endParaRPr>
          </a:p>
        </p:txBody>
      </p:sp>
      <p:sp>
        <p:nvSpPr>
          <p:cNvPr id="140" name="Google Shape;140;p2"/>
          <p:cNvSpPr txBox="1"/>
          <p:nvPr/>
        </p:nvSpPr>
        <p:spPr>
          <a:xfrm rot="-904">
            <a:off x="11852028" y="4247023"/>
            <a:ext cx="3423600" cy="2724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600"/>
              <a:buFont typeface="Arial"/>
              <a:buNone/>
            </a:pPr>
            <a:r>
              <a:rPr b="0" i="0" lang="en-US" sz="2400" u="none" cap="none" strike="noStrike">
                <a:solidFill>
                  <a:schemeClr val="dk1"/>
                </a:solidFill>
                <a:latin typeface="Dancing Script"/>
                <a:ea typeface="Dancing Script"/>
                <a:cs typeface="Dancing Script"/>
                <a:sym typeface="Dancing Script"/>
              </a:rPr>
              <a:t>Special Thanks</a:t>
            </a:r>
            <a:endParaRPr b="0" i="0" sz="2400" u="none" cap="none" strike="noStrike">
              <a:solidFill>
                <a:schemeClr val="dk1"/>
              </a:solidFill>
              <a:latin typeface="Dancing Script"/>
              <a:ea typeface="Dancing Script"/>
              <a:cs typeface="Dancing Script"/>
              <a:sym typeface="Dancing Script"/>
            </a:endParaRPr>
          </a:p>
          <a:p>
            <a:pPr indent="0" lvl="0" marL="0" marR="0" rtl="0" algn="l">
              <a:lnSpc>
                <a:spcPct val="100000"/>
              </a:lnSpc>
              <a:spcBef>
                <a:spcPts val="0"/>
              </a:spcBef>
              <a:spcAft>
                <a:spcPts val="0"/>
              </a:spcAft>
              <a:buClr>
                <a:schemeClr val="dk1"/>
              </a:buClr>
              <a:buSzPts val="1100"/>
              <a:buFont typeface="Arial"/>
              <a:buNone/>
            </a:pPr>
            <a:r>
              <a:t/>
            </a:r>
            <a:endParaRPr b="1" i="0" sz="700" u="none" cap="none" strike="noStrike">
              <a:solidFill>
                <a:srgbClr val="3D3D3D"/>
              </a:solidFill>
              <a:highlight>
                <a:schemeClr val="lt1"/>
              </a:highlight>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b="1" i="0" lang="en-US" sz="1400" u="none" cap="none" strike="noStrike">
                <a:solidFill>
                  <a:srgbClr val="3D3D3D"/>
                </a:solidFill>
                <a:highlight>
                  <a:schemeClr val="lt1"/>
                </a:highlight>
                <a:latin typeface="Calibri"/>
                <a:ea typeface="Calibri"/>
                <a:cs typeface="Calibri"/>
                <a:sym typeface="Calibri"/>
              </a:rPr>
              <a:t>City of Naples</a:t>
            </a:r>
            <a:r>
              <a:rPr b="0" i="0" lang="en-US" sz="1400" u="none" cap="none" strike="noStrike">
                <a:solidFill>
                  <a:srgbClr val="3D3D3D"/>
                </a:solidFill>
                <a:highlight>
                  <a:schemeClr val="lt1"/>
                </a:highlight>
                <a:latin typeface="Calibri"/>
                <a:ea typeface="Calibri"/>
                <a:cs typeface="Calibri"/>
                <a:sym typeface="Calibri"/>
              </a:rPr>
              <a:t> for their support and designation of the Naples Concert Band as a cultural institution.</a:t>
            </a:r>
            <a:endParaRPr b="0" i="0" sz="1400" u="none" cap="none" strike="noStrike">
              <a:solidFill>
                <a:srgbClr val="3D3D3D"/>
              </a:solidFill>
              <a:highlight>
                <a:schemeClr val="lt1"/>
              </a:highlight>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t/>
            </a:r>
            <a:endParaRPr b="0" i="0" sz="1400" u="none" cap="none" strike="noStrike">
              <a:solidFill>
                <a:schemeClr val="dk1"/>
              </a:solidFill>
              <a:highlight>
                <a:schemeClr val="lt1"/>
              </a:highlight>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b="1" i="0" lang="en-US" sz="1400" u="none" cap="none" strike="noStrike">
                <a:solidFill>
                  <a:srgbClr val="222222"/>
                </a:solidFill>
                <a:highlight>
                  <a:schemeClr val="lt1"/>
                </a:highlight>
                <a:latin typeface="Calibri"/>
                <a:ea typeface="Calibri"/>
                <a:cs typeface="Calibri"/>
                <a:sym typeface="Calibri"/>
              </a:rPr>
              <a:t>Black Tie Tuxedos</a:t>
            </a:r>
            <a:r>
              <a:rPr b="0" i="0" lang="en-US" sz="1400" u="none" cap="none" strike="noStrike">
                <a:solidFill>
                  <a:srgbClr val="222222"/>
                </a:solidFill>
                <a:highlight>
                  <a:schemeClr val="lt1"/>
                </a:highlight>
                <a:latin typeface="Calibri"/>
                <a:ea typeface="Calibri"/>
                <a:cs typeface="Calibri"/>
                <a:sym typeface="Calibri"/>
              </a:rPr>
              <a:t>, 15200 S. Tamiami Trail, Fort Myers, sponsor of J. Steven Moore’s conducting attire. With over 5000 tuxedos on premises, they are your locally-owned shop to rent or purchase suits for rehearsal dinners, honeymoons, cruises, and events. </a:t>
            </a:r>
            <a:endParaRPr b="0" i="0" sz="2800" u="none" cap="none" strike="noStrike">
              <a:solidFill>
                <a:schemeClr val="dk1"/>
              </a:solidFill>
              <a:latin typeface="Dancing Script"/>
              <a:ea typeface="Dancing Script"/>
              <a:cs typeface="Dancing Script"/>
              <a:sym typeface="Dancing Script"/>
            </a:endParaRPr>
          </a:p>
        </p:txBody>
      </p:sp>
      <p:graphicFrame>
        <p:nvGraphicFramePr>
          <p:cNvPr id="141" name="Google Shape;141;p2"/>
          <p:cNvGraphicFramePr/>
          <p:nvPr/>
        </p:nvGraphicFramePr>
        <p:xfrm>
          <a:off x="11861250" y="363421"/>
          <a:ext cx="3000000" cy="3000000"/>
        </p:xfrm>
        <a:graphic>
          <a:graphicData uri="http://schemas.openxmlformats.org/drawingml/2006/table">
            <a:tbl>
              <a:tblPr>
                <a:noFill/>
                <a:tableStyleId>{F45B6F9C-4B0B-40AC-8CC6-18B70ECDFD30}</a:tableStyleId>
              </a:tblPr>
              <a:tblGrid>
                <a:gridCol w="1679500"/>
                <a:gridCol w="1723700"/>
              </a:tblGrid>
              <a:tr h="3754150">
                <a:tc>
                  <a:txBody>
                    <a:bodyPr/>
                    <a:lstStyle/>
                    <a:p>
                      <a:pPr indent="0" lvl="0" marL="0" marR="0" rtl="0" algn="ctr">
                        <a:lnSpc>
                          <a:spcPct val="100000"/>
                        </a:lnSpc>
                        <a:spcBef>
                          <a:spcPts val="0"/>
                        </a:spcBef>
                        <a:spcAft>
                          <a:spcPts val="0"/>
                        </a:spcAft>
                        <a:buClr>
                          <a:schemeClr val="dk1"/>
                        </a:buClr>
                        <a:buSzPts val="900"/>
                        <a:buFont typeface="Arial"/>
                        <a:buNone/>
                      </a:pPr>
                      <a:r>
                        <a:t/>
                      </a:r>
                      <a:endParaRPr sz="9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lang="en-US" sz="800" u="none" cap="none" strike="noStrike">
                          <a:solidFill>
                            <a:schemeClr val="lt1"/>
                          </a:solidFill>
                          <a:latin typeface="Calibri"/>
                          <a:ea typeface="Calibri"/>
                          <a:cs typeface="Calibri"/>
                          <a:sym typeface="Calibri"/>
                        </a:rPr>
                        <a:t>Dr. Edward &amp; Mrs. Katherine Kvet</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lang="en-US" sz="800" u="none" cap="none" strike="noStrike">
                          <a:solidFill>
                            <a:schemeClr val="lt1"/>
                          </a:solidFill>
                          <a:latin typeface="Calibri"/>
                          <a:ea typeface="Calibri"/>
                          <a:cs typeface="Calibri"/>
                          <a:sym typeface="Calibri"/>
                        </a:rPr>
                        <a:t>Mary Jo Luth</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lang="en-US" sz="800" u="none" cap="none" strike="noStrike">
                          <a:solidFill>
                            <a:schemeClr val="lt1"/>
                          </a:solidFill>
                          <a:latin typeface="Calibri"/>
                          <a:ea typeface="Calibri"/>
                          <a:cs typeface="Calibri"/>
                          <a:sym typeface="Calibri"/>
                        </a:rPr>
                        <a:t>Scott Macdonough</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lang="en-US" sz="800" u="none" cap="none" strike="noStrike">
                          <a:solidFill>
                            <a:schemeClr val="lt1"/>
                          </a:solidFill>
                          <a:latin typeface="Calibri"/>
                          <a:ea typeface="Calibri"/>
                          <a:cs typeface="Calibri"/>
                          <a:sym typeface="Calibri"/>
                        </a:rPr>
                        <a:t>Judith Magdziarz</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lang="en-US" sz="800" u="none" cap="none" strike="noStrike">
                          <a:solidFill>
                            <a:schemeClr val="lt1"/>
                          </a:solidFill>
                          <a:latin typeface="Calibri"/>
                          <a:ea typeface="Calibri"/>
                          <a:cs typeface="Calibri"/>
                          <a:sym typeface="Calibri"/>
                        </a:rPr>
                        <a:t>Rosylynn &amp; David Malarek</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lang="en-US" sz="800" u="none" cap="none" strike="noStrike">
                          <a:solidFill>
                            <a:schemeClr val="lt1"/>
                          </a:solidFill>
                          <a:latin typeface="Calibri"/>
                          <a:ea typeface="Calibri"/>
                          <a:cs typeface="Calibri"/>
                          <a:sym typeface="Calibri"/>
                        </a:rPr>
                        <a:t>Carol Matyniak &amp; Larry Hotland</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lang="en-US" sz="800" u="none" cap="none" strike="noStrike">
                          <a:solidFill>
                            <a:schemeClr val="lt1"/>
                          </a:solidFill>
                          <a:latin typeface="Calibri"/>
                          <a:ea typeface="Calibri"/>
                          <a:cs typeface="Calibri"/>
                          <a:sym typeface="Calibri"/>
                        </a:rPr>
                        <a:t>Fran &amp; Tom Mehelich</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lang="en-US" sz="800" u="none" cap="none" strike="noStrike">
                          <a:solidFill>
                            <a:schemeClr val="lt1"/>
                          </a:solidFill>
                          <a:latin typeface="Calibri"/>
                          <a:ea typeface="Calibri"/>
                          <a:cs typeface="Calibri"/>
                          <a:sym typeface="Calibri"/>
                        </a:rPr>
                        <a:t>Joel Miller</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lang="en-US" sz="800" u="none" cap="none" strike="noStrike">
                          <a:solidFill>
                            <a:schemeClr val="lt1"/>
                          </a:solidFill>
                          <a:latin typeface="Calibri"/>
                          <a:ea typeface="Calibri"/>
                          <a:cs typeface="Calibri"/>
                          <a:sym typeface="Calibri"/>
                        </a:rPr>
                        <a:t>Frank &amp; Lucille Mollo</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lang="en-US" sz="800" u="none" cap="none" strike="noStrike">
                          <a:solidFill>
                            <a:schemeClr val="lt1"/>
                          </a:solidFill>
                          <a:latin typeface="Calibri"/>
                          <a:ea typeface="Calibri"/>
                          <a:cs typeface="Calibri"/>
                          <a:sym typeface="Calibri"/>
                        </a:rPr>
                        <a:t>Danny &amp; Kay Mullis</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lang="en-US" sz="800" u="none" cap="none" strike="noStrike">
                          <a:solidFill>
                            <a:schemeClr val="lt1"/>
                          </a:solidFill>
                          <a:latin typeface="Calibri"/>
                          <a:ea typeface="Calibri"/>
                          <a:cs typeface="Calibri"/>
                          <a:sym typeface="Calibri"/>
                        </a:rPr>
                        <a:t>C. Edward Neal</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lang="en-US" sz="800" u="none" cap="none" strike="noStrike">
                          <a:solidFill>
                            <a:schemeClr val="lt1"/>
                          </a:solidFill>
                          <a:latin typeface="Calibri"/>
                          <a:ea typeface="Calibri"/>
                          <a:cs typeface="Calibri"/>
                          <a:sym typeface="Calibri"/>
                        </a:rPr>
                        <a:t>Deborah &amp; James Nordstrom</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lang="en-US" sz="800" u="none" cap="none" strike="noStrike">
                          <a:solidFill>
                            <a:schemeClr val="lt1"/>
                          </a:solidFill>
                          <a:latin typeface="Calibri"/>
                          <a:ea typeface="Calibri"/>
                          <a:cs typeface="Calibri"/>
                          <a:sym typeface="Calibri"/>
                        </a:rPr>
                        <a:t>Warren &amp; Lois Opel</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lang="en-US" sz="800" u="none" cap="none" strike="noStrike">
                          <a:solidFill>
                            <a:schemeClr val="lt1"/>
                          </a:solidFill>
                          <a:latin typeface="Calibri"/>
                          <a:ea typeface="Calibri"/>
                          <a:cs typeface="Calibri"/>
                          <a:sym typeface="Calibri"/>
                        </a:rPr>
                        <a:t>Don Peacock</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lang="en-US" sz="800" u="none" cap="none" strike="noStrike">
                          <a:solidFill>
                            <a:schemeClr val="lt1"/>
                          </a:solidFill>
                          <a:latin typeface="Calibri"/>
                          <a:ea typeface="Calibri"/>
                          <a:cs typeface="Calibri"/>
                          <a:sym typeface="Calibri"/>
                        </a:rPr>
                        <a:t>Frank &amp; Charlotte Pichler</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lang="en-US" sz="800" u="none" cap="none" strike="noStrike">
                          <a:solidFill>
                            <a:schemeClr val="lt1"/>
                          </a:solidFill>
                          <a:latin typeface="Calibri"/>
                          <a:ea typeface="Calibri"/>
                          <a:cs typeface="Calibri"/>
                          <a:sym typeface="Calibri"/>
                        </a:rPr>
                        <a:t>Bentley Pierce</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t/>
                      </a:r>
                      <a:endParaRPr sz="9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t/>
                      </a:r>
                      <a:endParaRPr sz="9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t/>
                      </a:r>
                      <a:endParaRPr sz="900" u="none" cap="none" strike="noStrike">
                        <a:solidFill>
                          <a:schemeClr val="lt1"/>
                        </a:solidFill>
                        <a:latin typeface="Calibri"/>
                        <a:ea typeface="Calibri"/>
                        <a:cs typeface="Calibri"/>
                        <a:sym typeface="Calibri"/>
                      </a:endParaRPr>
                    </a:p>
                    <a:p>
                      <a:pPr indent="0" lvl="0" marL="0" marR="0" rtl="0" algn="l">
                        <a:lnSpc>
                          <a:spcPct val="107000"/>
                        </a:lnSpc>
                        <a:spcBef>
                          <a:spcPts val="0"/>
                        </a:spcBef>
                        <a:spcAft>
                          <a:spcPts val="0"/>
                        </a:spcAft>
                        <a:buClr>
                          <a:schemeClr val="dk1"/>
                        </a:buClr>
                        <a:buSzPts val="1100"/>
                        <a:buFont typeface="Arial"/>
                        <a:buNone/>
                      </a:pPr>
                      <a:r>
                        <a:t/>
                      </a:r>
                      <a:endParaRPr sz="850" u="none" cap="none" strike="noStrike">
                        <a:solidFill>
                          <a:schemeClr val="lt1"/>
                        </a:solidFill>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Clr>
                          <a:schemeClr val="dk1"/>
                        </a:buClr>
                        <a:buSzPts val="1100"/>
                        <a:buFont typeface="Arial"/>
                        <a:buNone/>
                      </a:pPr>
                      <a:r>
                        <a:t/>
                      </a:r>
                      <a:endParaRPr sz="900" u="none" cap="none" strike="noStrike">
                        <a:solidFill>
                          <a:schemeClr val="lt1"/>
                        </a:solidFill>
                        <a:latin typeface="Calibri"/>
                        <a:ea typeface="Calibri"/>
                        <a:cs typeface="Calibri"/>
                        <a:sym typeface="Calibri"/>
                      </a:endParaRPr>
                    </a:p>
                    <a:p>
                      <a:pPr indent="0" lvl="0" marL="0" rtl="0" algn="ctr">
                        <a:lnSpc>
                          <a:spcPct val="115000"/>
                        </a:lnSpc>
                        <a:spcBef>
                          <a:spcPts val="0"/>
                        </a:spcBef>
                        <a:spcAft>
                          <a:spcPts val="0"/>
                        </a:spcAft>
                        <a:buClr>
                          <a:schemeClr val="dk1"/>
                        </a:buClr>
                        <a:buSzPts val="1100"/>
                        <a:buFont typeface="Arial"/>
                        <a:buNone/>
                      </a:pPr>
                      <a:r>
                        <a:rPr lang="en-US" sz="800">
                          <a:solidFill>
                            <a:schemeClr val="lt1"/>
                          </a:solidFill>
                          <a:latin typeface="Calibri"/>
                          <a:ea typeface="Calibri"/>
                          <a:cs typeface="Calibri"/>
                          <a:sym typeface="Calibri"/>
                        </a:rPr>
                        <a:t>Sam Pinyuh</a:t>
                      </a:r>
                      <a:endParaRPr sz="800">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lang="en-US" sz="800" u="none" cap="none" strike="noStrike">
                          <a:solidFill>
                            <a:schemeClr val="lt1"/>
                          </a:solidFill>
                          <a:latin typeface="Calibri"/>
                          <a:ea typeface="Calibri"/>
                          <a:cs typeface="Calibri"/>
                          <a:sym typeface="Calibri"/>
                        </a:rPr>
                        <a:t>Ellen Radomski</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lang="en-US" sz="800" u="none" cap="none" strike="noStrike">
                          <a:solidFill>
                            <a:schemeClr val="lt1"/>
                          </a:solidFill>
                          <a:latin typeface="Calibri"/>
                          <a:ea typeface="Calibri"/>
                          <a:cs typeface="Calibri"/>
                          <a:sym typeface="Calibri"/>
                        </a:rPr>
                        <a:t>Charles &amp; Shirley Sachs</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lang="en-US" sz="800" u="none" cap="none" strike="noStrike">
                          <a:solidFill>
                            <a:schemeClr val="lt1"/>
                          </a:solidFill>
                          <a:latin typeface="Calibri"/>
                          <a:ea typeface="Calibri"/>
                          <a:cs typeface="Calibri"/>
                          <a:sym typeface="Calibri"/>
                        </a:rPr>
                        <a:t>Drs. Bob &amp; Barbara Sadowski</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lang="en-US" sz="800" u="none" cap="none" strike="noStrike">
                          <a:solidFill>
                            <a:schemeClr val="lt1"/>
                          </a:solidFill>
                          <a:latin typeface="Calibri"/>
                          <a:ea typeface="Calibri"/>
                          <a:cs typeface="Calibri"/>
                          <a:sym typeface="Calibri"/>
                        </a:rPr>
                        <a:t>Roslyn Schneider &amp; </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lang="en-US" sz="800" u="none" cap="none" strike="noStrike">
                          <a:solidFill>
                            <a:schemeClr val="lt1"/>
                          </a:solidFill>
                          <a:latin typeface="Calibri"/>
                          <a:ea typeface="Calibri"/>
                          <a:cs typeface="Calibri"/>
                          <a:sym typeface="Calibri"/>
                        </a:rPr>
                        <a:t>Ari Schneider</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lang="en-US" sz="800" u="none" cap="none" strike="noStrike">
                          <a:solidFill>
                            <a:schemeClr val="lt1"/>
                          </a:solidFill>
                          <a:latin typeface="Calibri"/>
                          <a:ea typeface="Calibri"/>
                          <a:cs typeface="Calibri"/>
                          <a:sym typeface="Calibri"/>
                        </a:rPr>
                        <a:t>Susan Shaffer-Bartley</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lang="en-US" sz="800" u="none" cap="none" strike="noStrike">
                          <a:solidFill>
                            <a:schemeClr val="lt1"/>
                          </a:solidFill>
                          <a:latin typeface="Calibri"/>
                          <a:ea typeface="Calibri"/>
                          <a:cs typeface="Calibri"/>
                          <a:sym typeface="Calibri"/>
                        </a:rPr>
                        <a:t>Gary Smith</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lang="en-US" sz="800" u="none" cap="none" strike="noStrike">
                          <a:solidFill>
                            <a:schemeClr val="lt1"/>
                          </a:solidFill>
                          <a:latin typeface="Calibri"/>
                          <a:ea typeface="Calibri"/>
                          <a:cs typeface="Calibri"/>
                          <a:sym typeface="Calibri"/>
                        </a:rPr>
                        <a:t>Jan &amp; Ke</a:t>
                      </a:r>
                      <a:r>
                        <a:rPr lang="en-US" sz="800">
                          <a:solidFill>
                            <a:schemeClr val="lt1"/>
                          </a:solidFill>
                          <a:latin typeface="Calibri"/>
                          <a:ea typeface="Calibri"/>
                          <a:cs typeface="Calibri"/>
                          <a:sym typeface="Calibri"/>
                        </a:rPr>
                        <a:t>ith</a:t>
                      </a:r>
                      <a:r>
                        <a:rPr lang="en-US" sz="800" u="none" cap="none" strike="noStrike">
                          <a:solidFill>
                            <a:schemeClr val="lt1"/>
                          </a:solidFill>
                          <a:latin typeface="Calibri"/>
                          <a:ea typeface="Calibri"/>
                          <a:cs typeface="Calibri"/>
                          <a:sym typeface="Calibri"/>
                        </a:rPr>
                        <a:t> Smith</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lang="en-US" sz="800" u="none" cap="none" strike="noStrike">
                          <a:solidFill>
                            <a:schemeClr val="lt1"/>
                          </a:solidFill>
                          <a:latin typeface="Calibri"/>
                          <a:ea typeface="Calibri"/>
                          <a:cs typeface="Calibri"/>
                          <a:sym typeface="Calibri"/>
                        </a:rPr>
                        <a:t>Frank &amp; Judy Sower</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lang="en-US" sz="800" u="none" cap="none" strike="noStrike">
                          <a:solidFill>
                            <a:schemeClr val="lt1"/>
                          </a:solidFill>
                          <a:latin typeface="Calibri"/>
                          <a:ea typeface="Calibri"/>
                          <a:cs typeface="Calibri"/>
                          <a:sym typeface="Calibri"/>
                        </a:rPr>
                        <a:t>Dr. Paul &amp; Ms. Gerry Sweterlitsch</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lang="en-US" sz="800" u="none" cap="none" strike="noStrike">
                          <a:solidFill>
                            <a:schemeClr val="lt1"/>
                          </a:solidFill>
                          <a:latin typeface="Calibri"/>
                          <a:ea typeface="Calibri"/>
                          <a:cs typeface="Calibri"/>
                          <a:sym typeface="Calibri"/>
                        </a:rPr>
                        <a:t>Terry &amp; Carol Tobin</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lang="en-US" sz="800" u="none" cap="none" strike="noStrike">
                          <a:solidFill>
                            <a:schemeClr val="lt1"/>
                          </a:solidFill>
                          <a:latin typeface="Calibri"/>
                          <a:ea typeface="Calibri"/>
                          <a:cs typeface="Calibri"/>
                          <a:sym typeface="Calibri"/>
                        </a:rPr>
                        <a:t>Patti Kelly &amp; Jim Van Cleef</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lang="en-US" sz="800" u="none" cap="none" strike="noStrike">
                          <a:solidFill>
                            <a:schemeClr val="lt1"/>
                          </a:solidFill>
                          <a:latin typeface="Calibri"/>
                          <a:ea typeface="Calibri"/>
                          <a:cs typeface="Calibri"/>
                          <a:sym typeface="Calibri"/>
                        </a:rPr>
                        <a:t>Gerald Weis</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lang="en-US" sz="800" u="none" cap="none" strike="noStrike">
                          <a:solidFill>
                            <a:schemeClr val="lt1"/>
                          </a:solidFill>
                          <a:latin typeface="Calibri"/>
                          <a:ea typeface="Calibri"/>
                          <a:cs typeface="Calibri"/>
                          <a:sym typeface="Calibri"/>
                        </a:rPr>
                        <a:t>Roberta &amp; Joel Wise</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lang="en-US" sz="800" u="none" cap="none" strike="noStrike">
                          <a:solidFill>
                            <a:schemeClr val="lt1"/>
                          </a:solidFill>
                          <a:latin typeface="Calibri"/>
                          <a:ea typeface="Calibri"/>
                          <a:cs typeface="Calibri"/>
                          <a:sym typeface="Calibri"/>
                        </a:rPr>
                        <a:t>Ken Wistrom </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t/>
                      </a:r>
                      <a:endParaRPr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t/>
                      </a:r>
                      <a:endParaRPr sz="9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t/>
                      </a:r>
                      <a:endParaRPr sz="9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t/>
                      </a:r>
                      <a:endParaRPr sz="9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t/>
                      </a:r>
                      <a:endParaRPr sz="900" u="none" cap="none" strike="noStrike">
                        <a:solidFill>
                          <a:schemeClr val="lt1"/>
                        </a:solidFill>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
        <p:nvSpPr>
          <p:cNvPr id="142" name="Google Shape;142;p2"/>
          <p:cNvSpPr txBox="1"/>
          <p:nvPr/>
        </p:nvSpPr>
        <p:spPr>
          <a:xfrm>
            <a:off x="8085850" y="1517169"/>
            <a:ext cx="3031200" cy="307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100"/>
              <a:buFont typeface="Arial"/>
              <a:buNone/>
            </a:pPr>
            <a:r>
              <a:rPr b="0" i="0" lang="en-US" sz="1400" u="sng" cap="none" strike="noStrike">
                <a:solidFill>
                  <a:schemeClr val="lt1"/>
                </a:solidFill>
                <a:latin typeface="Calibri"/>
                <a:ea typeface="Calibri"/>
                <a:cs typeface="Calibri"/>
                <a:sym typeface="Calibri"/>
              </a:rPr>
              <a:t>MUSICIAN SPONSOR  $2,500 - $4,999</a:t>
            </a:r>
            <a:endParaRPr b="0" i="0" sz="1400" u="sng" cap="none" strike="noStrike">
              <a:solidFill>
                <a:srgbClr val="000000"/>
              </a:solidFill>
              <a:latin typeface="Arial"/>
              <a:ea typeface="Arial"/>
              <a:cs typeface="Arial"/>
              <a:sym typeface="Arial"/>
            </a:endParaRPr>
          </a:p>
        </p:txBody>
      </p:sp>
      <p:sp>
        <p:nvSpPr>
          <p:cNvPr id="143" name="Google Shape;143;p2"/>
          <p:cNvSpPr txBox="1"/>
          <p:nvPr/>
        </p:nvSpPr>
        <p:spPr>
          <a:xfrm>
            <a:off x="8085775" y="2339775"/>
            <a:ext cx="3256200" cy="307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100"/>
              <a:buFont typeface="Arial"/>
              <a:buNone/>
            </a:pPr>
            <a:r>
              <a:rPr b="0" i="0" lang="en-US" sz="1400" u="sng" cap="none" strike="noStrike">
                <a:solidFill>
                  <a:schemeClr val="lt1"/>
                </a:solidFill>
                <a:latin typeface="Calibri"/>
                <a:ea typeface="Calibri"/>
                <a:cs typeface="Calibri"/>
                <a:sym typeface="Calibri"/>
              </a:rPr>
              <a:t>ANNOUNCER SPONSOR  $1,000 - $2,499</a:t>
            </a:r>
            <a:endParaRPr b="0" i="0" sz="1400" u="sng" cap="none" strike="noStrike">
              <a:solidFill>
                <a:srgbClr val="000000"/>
              </a:solidFill>
              <a:latin typeface="Arial"/>
              <a:ea typeface="Arial"/>
              <a:cs typeface="Arial"/>
              <a:sym typeface="Arial"/>
            </a:endParaRPr>
          </a:p>
        </p:txBody>
      </p:sp>
      <p:sp>
        <p:nvSpPr>
          <p:cNvPr id="144" name="Google Shape;144;p2"/>
          <p:cNvSpPr txBox="1"/>
          <p:nvPr/>
        </p:nvSpPr>
        <p:spPr>
          <a:xfrm>
            <a:off x="223500" y="-11025"/>
            <a:ext cx="3570600" cy="6465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chemeClr val="dk1"/>
              </a:buClr>
              <a:buSzPts val="3000"/>
              <a:buFont typeface="Arial"/>
              <a:buNone/>
            </a:pPr>
            <a:r>
              <a:rPr b="0" i="0" lang="en-US" sz="3000" u="none" cap="none" strike="noStrike">
                <a:solidFill>
                  <a:schemeClr val="dk1"/>
                </a:solidFill>
                <a:latin typeface="Dancing Script"/>
                <a:ea typeface="Dancing Script"/>
                <a:cs typeface="Dancing Script"/>
                <a:sym typeface="Dancing Script"/>
              </a:rPr>
              <a:t>S P O N S O R</a:t>
            </a:r>
            <a:endParaRPr b="0" i="0" sz="400" u="none" cap="none" strike="noStrike">
              <a:solidFill>
                <a:schemeClr val="dk1"/>
              </a:solidFill>
              <a:latin typeface="Dancing Script"/>
              <a:ea typeface="Dancing Script"/>
              <a:cs typeface="Dancing Script"/>
              <a:sym typeface="Dancing Script"/>
            </a:endParaRPr>
          </a:p>
        </p:txBody>
      </p:sp>
      <p:sp>
        <p:nvSpPr>
          <p:cNvPr id="145" name="Google Shape;145;p2"/>
          <p:cNvSpPr txBox="1"/>
          <p:nvPr/>
        </p:nvSpPr>
        <p:spPr>
          <a:xfrm>
            <a:off x="266300" y="767075"/>
            <a:ext cx="3463500" cy="871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p:txBody>
      </p:sp>
      <p:sp>
        <p:nvSpPr>
          <p:cNvPr id="146" name="Google Shape;146;p2"/>
          <p:cNvSpPr txBox="1"/>
          <p:nvPr/>
        </p:nvSpPr>
        <p:spPr>
          <a:xfrm>
            <a:off x="3893200" y="6620275"/>
            <a:ext cx="3867600" cy="2616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alibri"/>
                <a:ea typeface="Calibri"/>
                <a:cs typeface="Calibri"/>
                <a:sym typeface="Calibri"/>
              </a:rPr>
              <a:t>Each star on a member’s uniform indicates 5 years of service.</a:t>
            </a:r>
            <a:endParaRPr b="0" i="0" sz="1700" u="none" cap="none" strike="noStrike">
              <a:solidFill>
                <a:srgbClr val="000000"/>
              </a:solidFill>
              <a:latin typeface="Arial"/>
              <a:ea typeface="Arial"/>
              <a:cs typeface="Arial"/>
              <a:sym typeface="Arial"/>
            </a:endParaRPr>
          </a:p>
        </p:txBody>
      </p:sp>
      <p:sp>
        <p:nvSpPr>
          <p:cNvPr id="147" name="Google Shape;147;p2"/>
          <p:cNvSpPr txBox="1"/>
          <p:nvPr/>
        </p:nvSpPr>
        <p:spPr>
          <a:xfrm flipH="1">
            <a:off x="8344675" y="6127625"/>
            <a:ext cx="2513400" cy="307800"/>
          </a:xfrm>
          <a:prstGeom prst="rect">
            <a:avLst/>
          </a:prstGeom>
          <a:noFill/>
          <a:ln>
            <a:noFill/>
          </a:ln>
        </p:spPr>
        <p:txBody>
          <a:bodyPr anchorCtr="0" anchor="t" bIns="45700" lIns="91425" spcFirstLastPara="1" rIns="91425" wrap="square" tIns="45700">
            <a:normAutofit fontScale="25000" lnSpcReduction="20000"/>
          </a:bodyPr>
          <a:lstStyle/>
          <a:p>
            <a:pPr indent="0" lvl="0" marL="0" marR="0" rtl="0" algn="ctr">
              <a:lnSpc>
                <a:spcPct val="100000"/>
              </a:lnSpc>
              <a:spcBef>
                <a:spcPts val="0"/>
              </a:spcBef>
              <a:spcAft>
                <a:spcPts val="0"/>
              </a:spcAft>
              <a:buClr>
                <a:srgbClr val="000000"/>
              </a:buClr>
              <a:buSzPct val="100000"/>
              <a:buFont typeface="Arial"/>
              <a:buNone/>
            </a:pPr>
            <a:r>
              <a:rPr b="0" i="0" lang="en-US" sz="4400" u="none" cap="none" strike="noStrike">
                <a:solidFill>
                  <a:schemeClr val="lt1"/>
                </a:solidFill>
                <a:latin typeface="Calibri"/>
                <a:ea typeface="Calibri"/>
                <a:cs typeface="Calibri"/>
                <a:sym typeface="Calibri"/>
              </a:rPr>
              <a:t> </a:t>
            </a:r>
            <a:r>
              <a:rPr b="0" i="0" lang="en-US" sz="4400" u="sng" cap="none" strike="noStrike">
                <a:solidFill>
                  <a:schemeClr val="lt1"/>
                </a:solidFill>
                <a:latin typeface="Calibri"/>
                <a:ea typeface="Calibri"/>
                <a:cs typeface="Calibri"/>
                <a:sym typeface="Calibri"/>
              </a:rPr>
              <a:t>FANS OF THE BAND: $100 - $249</a:t>
            </a:r>
            <a:endParaRPr b="0" i="0" sz="4400" u="sng"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ct val="100000"/>
              <a:buFont typeface="Arial"/>
              <a:buNone/>
            </a:pPr>
            <a:r>
              <a:t/>
            </a:r>
            <a:endParaRPr b="0" i="0" sz="85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ct val="100000"/>
              <a:buFont typeface="Arial"/>
              <a:buNone/>
            </a:pPr>
            <a:r>
              <a:t/>
            </a:r>
            <a:endParaRPr b="0" i="0" sz="1100" u="none" cap="none" strike="noStrike">
              <a:solidFill>
                <a:schemeClr val="lt1"/>
              </a:solidFill>
              <a:latin typeface="Calibri"/>
              <a:ea typeface="Calibri"/>
              <a:cs typeface="Calibri"/>
              <a:sym typeface="Calibri"/>
            </a:endParaRPr>
          </a:p>
        </p:txBody>
      </p:sp>
      <p:sp>
        <p:nvSpPr>
          <p:cNvPr id="148" name="Google Shape;148;p2"/>
          <p:cNvSpPr txBox="1"/>
          <p:nvPr/>
        </p:nvSpPr>
        <p:spPr>
          <a:xfrm>
            <a:off x="8052100" y="5194400"/>
            <a:ext cx="3098700" cy="831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100"/>
              <a:buFont typeface="Arial"/>
              <a:buNone/>
            </a:pPr>
            <a:r>
              <a:rPr b="0" i="0" lang="en-US" sz="1200" u="sng" cap="none" strike="noStrike">
                <a:solidFill>
                  <a:schemeClr val="lt1"/>
                </a:solidFill>
                <a:latin typeface="Calibri"/>
                <a:ea typeface="Calibri"/>
                <a:cs typeface="Calibri"/>
                <a:sym typeface="Calibri"/>
              </a:rPr>
              <a:t>FRIENDS OF THE BAND: $250- $499</a:t>
            </a:r>
            <a:endParaRPr b="0" i="0" sz="1200" u="sng"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100"/>
              <a:buFont typeface="Arial"/>
              <a:buNone/>
            </a:pPr>
            <a:r>
              <a:t/>
            </a:r>
            <a:endParaRPr b="0" i="0" sz="600" u="sng" cap="none" strike="noStrike">
              <a:solidFill>
                <a:schemeClr val="lt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900"/>
              <a:buFont typeface="Arial"/>
              <a:buNone/>
            </a:pPr>
            <a:r>
              <a:rPr b="0" i="0" lang="en-US" sz="1000" u="none" cap="none" strike="noStrike">
                <a:solidFill>
                  <a:schemeClr val="lt1"/>
                </a:solidFill>
                <a:latin typeface="Calibri"/>
                <a:ea typeface="Calibri"/>
                <a:cs typeface="Calibri"/>
                <a:sym typeface="Calibri"/>
              </a:rPr>
              <a:t> David &amp; Susan Drewek		Mike &amp; Eileen Reilly</a:t>
            </a:r>
            <a:endParaRPr b="0" i="0" sz="1000" u="none" cap="none" strike="noStrike">
              <a:solidFill>
                <a:schemeClr val="lt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900"/>
              <a:buFont typeface="Arial"/>
              <a:buNone/>
            </a:pPr>
            <a:r>
              <a:rPr b="0" i="0" lang="en-US" sz="1000" u="none" cap="none" strike="noStrike">
                <a:solidFill>
                  <a:schemeClr val="lt1"/>
                </a:solidFill>
                <a:latin typeface="Calibri"/>
                <a:ea typeface="Calibri"/>
                <a:cs typeface="Calibri"/>
                <a:sym typeface="Calibri"/>
              </a:rPr>
              <a:t>John R. Karickhoff, M.D.                      Lorrainne Schapiro                                        </a:t>
            </a:r>
            <a:endParaRPr b="0" i="0" sz="1000" u="none" cap="none" strike="noStrike">
              <a:solidFill>
                <a:schemeClr val="lt1"/>
              </a:solidFill>
              <a:latin typeface="Calibri"/>
              <a:ea typeface="Calibri"/>
              <a:cs typeface="Calibri"/>
              <a:sym typeface="Calibri"/>
            </a:endParaRPr>
          </a:p>
          <a:p>
            <a:pPr indent="0" lvl="0" marL="0" marR="0" rtl="0" algn="l">
              <a:lnSpc>
                <a:spcPct val="107000"/>
              </a:lnSpc>
              <a:spcBef>
                <a:spcPts val="0"/>
              </a:spcBef>
              <a:spcAft>
                <a:spcPts val="0"/>
              </a:spcAft>
              <a:buClr>
                <a:schemeClr val="dk1"/>
              </a:buClr>
              <a:buSzPts val="1100"/>
              <a:buFont typeface="Arial"/>
              <a:buNone/>
            </a:pPr>
            <a:r>
              <a:rPr b="0" i="0" lang="en-US" sz="1000" u="none" cap="none" strike="noStrike">
                <a:solidFill>
                  <a:schemeClr val="lt1"/>
                </a:solidFill>
                <a:latin typeface="Calibri"/>
                <a:ea typeface="Calibri"/>
                <a:cs typeface="Calibri"/>
                <a:sym typeface="Calibri"/>
              </a:rPr>
              <a:t> Bud &amp; Claudia Luppino                          Mary Zitnik                                                 </a:t>
            </a:r>
            <a:endParaRPr b="0" i="0" sz="1000" u="sng" cap="none" strike="noStrike">
              <a:solidFill>
                <a:schemeClr val="lt1"/>
              </a:solidFill>
              <a:latin typeface="Calibri"/>
              <a:ea typeface="Calibri"/>
              <a:cs typeface="Calibri"/>
              <a:sym typeface="Calibri"/>
            </a:endParaRPr>
          </a:p>
        </p:txBody>
      </p:sp>
      <p:sp>
        <p:nvSpPr>
          <p:cNvPr id="149" name="Google Shape;149;p2"/>
          <p:cNvSpPr txBox="1"/>
          <p:nvPr/>
        </p:nvSpPr>
        <p:spPr>
          <a:xfrm>
            <a:off x="12218275" y="129075"/>
            <a:ext cx="2697300" cy="3540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chemeClr val="dk1"/>
              </a:buClr>
              <a:buSzPts val="1100"/>
              <a:buFont typeface="Arial"/>
              <a:buNone/>
            </a:pPr>
            <a:r>
              <a:rPr b="0" i="0" lang="en-US" sz="1100" u="sng" cap="none" strike="noStrike">
                <a:solidFill>
                  <a:schemeClr val="lt1"/>
                </a:solidFill>
                <a:latin typeface="Calibri"/>
                <a:ea typeface="Calibri"/>
                <a:cs typeface="Calibri"/>
                <a:sym typeface="Calibri"/>
              </a:rPr>
              <a:t>FANS OF THE BAND: $100 - $249 (cont.)</a:t>
            </a:r>
            <a:endParaRPr b="0" i="0" sz="1400" u="none" cap="none" strike="noStrike">
              <a:solidFill>
                <a:srgbClr val="000000"/>
              </a:solidFill>
              <a:latin typeface="Calibri"/>
              <a:ea typeface="Calibri"/>
              <a:cs typeface="Calibri"/>
              <a:sym typeface="Calibri"/>
            </a:endParaRPr>
          </a:p>
        </p:txBody>
      </p:sp>
      <p:sp>
        <p:nvSpPr>
          <p:cNvPr id="150" name="Google Shape;150;p2"/>
          <p:cNvSpPr txBox="1"/>
          <p:nvPr/>
        </p:nvSpPr>
        <p:spPr>
          <a:xfrm>
            <a:off x="12038275" y="3274113"/>
            <a:ext cx="3031200" cy="7389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chemeClr val="dk1"/>
              </a:buClr>
              <a:buSzPts val="1801"/>
              <a:buFont typeface="Arial"/>
              <a:buNone/>
            </a:pPr>
            <a:r>
              <a:rPr b="1" i="0" lang="en-US" sz="900" u="none" cap="none" strike="noStrike">
                <a:solidFill>
                  <a:schemeClr val="lt1"/>
                </a:solidFill>
                <a:highlight>
                  <a:schemeClr val="dk1"/>
                </a:highlight>
                <a:latin typeface="Calibri"/>
                <a:ea typeface="Calibri"/>
                <a:cs typeface="Calibri"/>
                <a:sym typeface="Calibri"/>
              </a:rPr>
              <a:t>Although we are grateful for all contributions, please note that there is a minimum donation of $100 to be listed on the program.  Additionally, donations will be listed for 12 months from time of donation.</a:t>
            </a:r>
            <a:endParaRPr b="0" i="0" sz="900" u="none" cap="none" strike="noStrike">
              <a:solidFill>
                <a:srgbClr val="000000"/>
              </a:solidFill>
              <a:highlight>
                <a:schemeClr val="lt1"/>
              </a:highlight>
              <a:latin typeface="Calibri"/>
              <a:ea typeface="Calibri"/>
              <a:cs typeface="Calibri"/>
              <a:sym typeface="Calibri"/>
            </a:endParaRPr>
          </a:p>
        </p:txBody>
      </p:sp>
      <p:sp>
        <p:nvSpPr>
          <p:cNvPr id="151" name="Google Shape;151;p2"/>
          <p:cNvSpPr txBox="1"/>
          <p:nvPr/>
        </p:nvSpPr>
        <p:spPr>
          <a:xfrm>
            <a:off x="380700" y="677200"/>
            <a:ext cx="32562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152" name="Google Shape;152;p2"/>
          <p:cNvSpPr txBox="1"/>
          <p:nvPr/>
        </p:nvSpPr>
        <p:spPr>
          <a:xfrm>
            <a:off x="7890325" y="6314475"/>
            <a:ext cx="1756800" cy="3713400"/>
          </a:xfrm>
          <a:prstGeom prst="rect">
            <a:avLst/>
          </a:prstGeom>
          <a:noFill/>
          <a:ln>
            <a:noFill/>
          </a:ln>
        </p:spPr>
        <p:txBody>
          <a:bodyPr anchorCtr="0" anchor="t" bIns="91425" lIns="91425" spcFirstLastPara="1" rIns="62400" wrap="square" tIns="91425">
            <a:noAutofit/>
          </a:bodyPr>
          <a:lstStyle/>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Joyce Albro</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John &amp; Barbara Beach</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Timothy Bell</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Lief &amp; Patricia Birkeland, Jr.</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Larry &amp; Dottie Bowers</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Bill Brasile</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Ann &amp; George Brown</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Frank Burgeson</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Dennis &amp; Adianne Cady</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Connie Caravasos</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Jan Caruso</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Mark &amp; Patty Chodosh</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Joe Choomack</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Bob &amp; Betsy Coll</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Richard &amp; JoAnne Collins</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Blane &amp; Doshie Crandall</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lang="en-US" sz="800">
                <a:solidFill>
                  <a:schemeClr val="lt1"/>
                </a:solidFill>
                <a:latin typeface="Calibri"/>
                <a:ea typeface="Calibri"/>
                <a:cs typeface="Calibri"/>
                <a:sym typeface="Calibri"/>
              </a:rPr>
              <a:t>Brad &amp; Diane Cromwell</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Gwen DeWitt</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Thomas &amp; Judith Diederich</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Tim &amp; Amy Driscoll</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Karen Marcotte &amp; Fred Eckler</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Bill &amp; Jewel Eckstrom</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Frank D Englund</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t/>
            </a:r>
            <a:endParaRPr b="0" i="0" sz="800" u="none" cap="none" strike="noStrike">
              <a:solidFill>
                <a:srgbClr val="00FF00"/>
              </a:solidFill>
              <a:latin typeface="Calibri"/>
              <a:ea typeface="Calibri"/>
              <a:cs typeface="Calibri"/>
              <a:sym typeface="Calibri"/>
            </a:endParaRPr>
          </a:p>
        </p:txBody>
      </p:sp>
      <p:sp>
        <p:nvSpPr>
          <p:cNvPr id="153" name="Google Shape;153;p2"/>
          <p:cNvSpPr txBox="1"/>
          <p:nvPr/>
        </p:nvSpPr>
        <p:spPr>
          <a:xfrm flipH="1">
            <a:off x="9700550" y="6314475"/>
            <a:ext cx="1667700" cy="38481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Clr>
                <a:schemeClr val="dk1"/>
              </a:buClr>
              <a:buSzPts val="1100"/>
              <a:buFont typeface="Arial"/>
              <a:buNone/>
            </a:pPr>
            <a:r>
              <a:rPr lang="en-US" sz="800">
                <a:solidFill>
                  <a:schemeClr val="lt1"/>
                </a:solidFill>
                <a:latin typeface="Calibri"/>
                <a:ea typeface="Calibri"/>
                <a:cs typeface="Calibri"/>
                <a:sym typeface="Calibri"/>
              </a:rPr>
              <a:t>Valerie and Thomas Esnes</a:t>
            </a:r>
            <a:endParaRPr sz="800">
              <a:solidFill>
                <a:schemeClr val="lt1"/>
              </a:solidFill>
              <a:latin typeface="Calibri"/>
              <a:ea typeface="Calibri"/>
              <a:cs typeface="Calibri"/>
              <a:sym typeface="Calibri"/>
            </a:endParaRPr>
          </a:p>
          <a:p>
            <a:pPr indent="0" lvl="0" marL="0" rtl="0" algn="ctr">
              <a:lnSpc>
                <a:spcPct val="115000"/>
              </a:lnSpc>
              <a:spcBef>
                <a:spcPts val="0"/>
              </a:spcBef>
              <a:spcAft>
                <a:spcPts val="0"/>
              </a:spcAft>
              <a:buClr>
                <a:schemeClr val="dk1"/>
              </a:buClr>
              <a:buSzPts val="1100"/>
              <a:buFont typeface="Arial"/>
              <a:buNone/>
            </a:pPr>
            <a:r>
              <a:rPr lang="en-US" sz="800">
                <a:solidFill>
                  <a:schemeClr val="lt1"/>
                </a:solidFill>
                <a:latin typeface="Calibri"/>
                <a:ea typeface="Calibri"/>
                <a:cs typeface="Calibri"/>
                <a:sym typeface="Calibri"/>
              </a:rPr>
              <a:t>Dick Evans</a:t>
            </a:r>
            <a:endParaRPr sz="800">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Bruce Fernald</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John &amp; Joanne Flaherty</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Charles France</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Vicki &amp; Bud Gartland</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Sue Gartland</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Jerry &amp; Diane George</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Mark Gerber</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Gary Grabowski</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Julieanne &amp; Dan Grace</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Kathleen Griffin</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Judy &amp; Tom Haevers</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Todd Handley &amp; Catherine May</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Ruth Hatch</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Robert Herrema</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Fred &amp; Pam Hirschfeld</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Jeffrey &amp; Patricia Hoffer</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David &amp; Sally Jackson</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Manford &amp; Victoria Jerome</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Peter &amp; Brenda Kanarian</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Albert &amp; Diane Kaneb</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John &amp; Mary Kiely</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800" u="none" cap="none" strike="noStrike">
                <a:solidFill>
                  <a:schemeClr val="lt1"/>
                </a:solidFill>
                <a:latin typeface="Calibri"/>
                <a:ea typeface="Calibri"/>
                <a:cs typeface="Calibri"/>
                <a:sym typeface="Calibri"/>
              </a:rPr>
              <a:t>Jeff &amp; Beth King</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t/>
            </a:r>
            <a:endParaRPr b="0" i="0" sz="800" u="none" cap="none" strike="noStrike">
              <a:solidFill>
                <a:schemeClr val="lt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t/>
            </a:r>
            <a:endParaRPr b="0" i="0" sz="800" u="none" cap="none" strike="noStrike">
              <a:solidFill>
                <a:schemeClr val="lt1"/>
              </a:solidFill>
              <a:latin typeface="Calibri"/>
              <a:ea typeface="Calibri"/>
              <a:cs typeface="Calibri"/>
              <a:sym typeface="Calibri"/>
            </a:endParaRPr>
          </a:p>
        </p:txBody>
      </p:sp>
      <p:sp>
        <p:nvSpPr>
          <p:cNvPr id="154" name="Google Shape;154;p2"/>
          <p:cNvSpPr txBox="1"/>
          <p:nvPr/>
        </p:nvSpPr>
        <p:spPr>
          <a:xfrm>
            <a:off x="8031775" y="2726200"/>
            <a:ext cx="1556100" cy="997500"/>
          </a:xfrm>
          <a:prstGeom prst="rect">
            <a:avLst/>
          </a:prstGeom>
          <a:noFill/>
          <a:ln>
            <a:noFill/>
          </a:ln>
        </p:spPr>
        <p:txBody>
          <a:bodyPr anchorCtr="0" anchor="t" bIns="91425" lIns="91425" spcFirstLastPara="1" rIns="91425" wrap="square" tIns="91425">
            <a:spAutoFit/>
          </a:bodyPr>
          <a:lstStyle/>
          <a:p>
            <a:pPr indent="0" lvl="0" marL="0" marR="0" rtl="0" algn="ctr">
              <a:lnSpc>
                <a:spcPct val="107000"/>
              </a:lnSpc>
              <a:spcBef>
                <a:spcPts val="0"/>
              </a:spcBef>
              <a:spcAft>
                <a:spcPts val="0"/>
              </a:spcAft>
              <a:buClr>
                <a:schemeClr val="dk1"/>
              </a:buClr>
              <a:buSzPts val="1100"/>
              <a:buFont typeface="Arial"/>
              <a:buNone/>
            </a:pPr>
            <a:r>
              <a:rPr b="0" i="0" lang="en-US" sz="1000" u="none" cap="none" strike="noStrike">
                <a:solidFill>
                  <a:schemeClr val="lt1"/>
                </a:solidFill>
                <a:latin typeface="Calibri"/>
                <a:ea typeface="Calibri"/>
                <a:cs typeface="Calibri"/>
                <a:sym typeface="Calibri"/>
              </a:rPr>
              <a:t>Sue &amp; John Adney</a:t>
            </a:r>
            <a:endParaRPr b="0" i="0" sz="1000" u="none" cap="none" strike="noStrike">
              <a:solidFill>
                <a:schemeClr val="lt1"/>
              </a:solidFill>
              <a:latin typeface="Calibri"/>
              <a:ea typeface="Calibri"/>
              <a:cs typeface="Calibri"/>
              <a:sym typeface="Calibri"/>
            </a:endParaRPr>
          </a:p>
          <a:p>
            <a:pPr indent="0" lvl="0" marL="0" marR="0" rtl="0" algn="ctr">
              <a:lnSpc>
                <a:spcPct val="107000"/>
              </a:lnSpc>
              <a:spcBef>
                <a:spcPts val="0"/>
              </a:spcBef>
              <a:spcAft>
                <a:spcPts val="0"/>
              </a:spcAft>
              <a:buClr>
                <a:schemeClr val="dk1"/>
              </a:buClr>
              <a:buSzPts val="1100"/>
              <a:buFont typeface="Arial"/>
              <a:buNone/>
            </a:pPr>
            <a:r>
              <a:rPr b="0" i="0" lang="en-US" sz="1000" u="none" cap="none" strike="noStrike">
                <a:solidFill>
                  <a:schemeClr val="lt1"/>
                </a:solidFill>
                <a:latin typeface="Calibri"/>
                <a:ea typeface="Calibri"/>
                <a:cs typeface="Calibri"/>
                <a:sym typeface="Calibri"/>
              </a:rPr>
              <a:t>Margie Belaney</a:t>
            </a:r>
            <a:endParaRPr b="0" i="0" sz="1000" u="none" cap="none" strike="noStrike">
              <a:solidFill>
                <a:schemeClr val="lt1"/>
              </a:solidFill>
              <a:latin typeface="Calibri"/>
              <a:ea typeface="Calibri"/>
              <a:cs typeface="Calibri"/>
              <a:sym typeface="Calibri"/>
            </a:endParaRPr>
          </a:p>
          <a:p>
            <a:pPr indent="0" lvl="0" marL="0" marR="0" rtl="0" algn="ctr">
              <a:lnSpc>
                <a:spcPct val="107000"/>
              </a:lnSpc>
              <a:spcBef>
                <a:spcPts val="0"/>
              </a:spcBef>
              <a:spcAft>
                <a:spcPts val="0"/>
              </a:spcAft>
              <a:buClr>
                <a:schemeClr val="dk1"/>
              </a:buClr>
              <a:buSzPts val="1100"/>
              <a:buFont typeface="Arial"/>
              <a:buNone/>
            </a:pPr>
            <a:r>
              <a:rPr b="0" i="0" lang="en-US" sz="1000" u="none" cap="none" strike="noStrike">
                <a:solidFill>
                  <a:schemeClr val="lt1"/>
                </a:solidFill>
                <a:latin typeface="Calibri"/>
                <a:ea typeface="Calibri"/>
                <a:cs typeface="Calibri"/>
                <a:sym typeface="Calibri"/>
              </a:rPr>
              <a:t>Susan Belaney</a:t>
            </a:r>
            <a:endParaRPr b="0" i="0" sz="1000" u="none" cap="none" strike="noStrike">
              <a:solidFill>
                <a:schemeClr val="lt1"/>
              </a:solidFill>
              <a:latin typeface="Calibri"/>
              <a:ea typeface="Calibri"/>
              <a:cs typeface="Calibri"/>
              <a:sym typeface="Calibri"/>
            </a:endParaRPr>
          </a:p>
          <a:p>
            <a:pPr indent="0" lvl="0" marL="0" marR="0" rtl="0" algn="ctr">
              <a:lnSpc>
                <a:spcPct val="107000"/>
              </a:lnSpc>
              <a:spcBef>
                <a:spcPts val="0"/>
              </a:spcBef>
              <a:spcAft>
                <a:spcPts val="0"/>
              </a:spcAft>
              <a:buClr>
                <a:schemeClr val="dk1"/>
              </a:buClr>
              <a:buSzPts val="1100"/>
              <a:buFont typeface="Arial"/>
              <a:buNone/>
            </a:pPr>
            <a:r>
              <a:rPr b="0" i="0" lang="en-US" sz="1000" u="none" cap="none" strike="noStrike">
                <a:solidFill>
                  <a:schemeClr val="lt1"/>
                </a:solidFill>
                <a:latin typeface="Calibri"/>
                <a:ea typeface="Calibri"/>
                <a:cs typeface="Calibri"/>
                <a:sym typeface="Calibri"/>
              </a:rPr>
              <a:t>William M. Bennett</a:t>
            </a:r>
            <a:endParaRPr b="0" i="0" sz="1000" u="none" cap="none" strike="noStrike">
              <a:solidFill>
                <a:schemeClr val="lt1"/>
              </a:solidFill>
              <a:latin typeface="Calibri"/>
              <a:ea typeface="Calibri"/>
              <a:cs typeface="Calibri"/>
              <a:sym typeface="Calibri"/>
            </a:endParaRPr>
          </a:p>
          <a:p>
            <a:pPr indent="0" lvl="0" marL="0" marR="0" rtl="0" algn="ctr">
              <a:lnSpc>
                <a:spcPct val="107000"/>
              </a:lnSpc>
              <a:spcBef>
                <a:spcPts val="0"/>
              </a:spcBef>
              <a:spcAft>
                <a:spcPts val="0"/>
              </a:spcAft>
              <a:buClr>
                <a:srgbClr val="000000"/>
              </a:buClr>
              <a:buSzPts val="1000"/>
              <a:buFont typeface="Arial"/>
              <a:buNone/>
            </a:pPr>
            <a:r>
              <a:rPr b="0" i="0" lang="en-US" sz="1000" u="none" cap="none" strike="noStrike">
                <a:solidFill>
                  <a:schemeClr val="lt1"/>
                </a:solidFill>
                <a:latin typeface="Calibri"/>
                <a:ea typeface="Calibri"/>
                <a:cs typeface="Calibri"/>
                <a:sym typeface="Calibri"/>
              </a:rPr>
              <a:t>Elaine T. Hampton</a:t>
            </a:r>
            <a:endParaRPr b="0" i="0" sz="1100" u="none" cap="none" strike="noStrike">
              <a:solidFill>
                <a:schemeClr val="lt1"/>
              </a:solidFill>
              <a:latin typeface="Calibri"/>
              <a:ea typeface="Calibri"/>
              <a:cs typeface="Calibri"/>
              <a:sym typeface="Calibri"/>
            </a:endParaRPr>
          </a:p>
        </p:txBody>
      </p:sp>
      <p:sp>
        <p:nvSpPr>
          <p:cNvPr id="155" name="Google Shape;155;p2"/>
          <p:cNvSpPr txBox="1"/>
          <p:nvPr/>
        </p:nvSpPr>
        <p:spPr>
          <a:xfrm>
            <a:off x="10858075" y="3540038"/>
            <a:ext cx="4729800" cy="8169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4107"/>
              <a:buFont typeface="Arial"/>
              <a:buNone/>
            </a:pPr>
            <a:r>
              <a:t/>
            </a:r>
            <a:endParaRPr b="0" i="0" sz="4107" u="none" cap="none" strike="noStrike">
              <a:solidFill>
                <a:schemeClr val="dk1"/>
              </a:solidFill>
              <a:latin typeface="Calibri"/>
              <a:ea typeface="Calibri"/>
              <a:cs typeface="Calibri"/>
              <a:sym typeface="Calibri"/>
            </a:endParaRPr>
          </a:p>
        </p:txBody>
      </p:sp>
      <p:sp>
        <p:nvSpPr>
          <p:cNvPr id="156" name="Google Shape;156;p2"/>
          <p:cNvSpPr txBox="1"/>
          <p:nvPr/>
        </p:nvSpPr>
        <p:spPr>
          <a:xfrm>
            <a:off x="9647125" y="2726200"/>
            <a:ext cx="1556100" cy="997500"/>
          </a:xfrm>
          <a:prstGeom prst="rect">
            <a:avLst/>
          </a:prstGeom>
          <a:noFill/>
          <a:ln>
            <a:noFill/>
          </a:ln>
        </p:spPr>
        <p:txBody>
          <a:bodyPr anchorCtr="0" anchor="t" bIns="91425" lIns="91425" spcFirstLastPara="1" rIns="91425" wrap="square" tIns="91425">
            <a:spAutoFit/>
          </a:bodyPr>
          <a:lstStyle/>
          <a:p>
            <a:pPr indent="0" lvl="0" marL="0" marR="0" rtl="0" algn="ctr">
              <a:lnSpc>
                <a:spcPct val="107000"/>
              </a:lnSpc>
              <a:spcBef>
                <a:spcPts val="0"/>
              </a:spcBef>
              <a:spcAft>
                <a:spcPts val="0"/>
              </a:spcAft>
              <a:buClr>
                <a:schemeClr val="dk1"/>
              </a:buClr>
              <a:buSzPts val="1100"/>
              <a:buFont typeface="Arial"/>
              <a:buNone/>
            </a:pPr>
            <a:r>
              <a:rPr b="0" i="0" lang="en-US" sz="1000" u="none" cap="none" strike="noStrike">
                <a:solidFill>
                  <a:schemeClr val="lt1"/>
                </a:solidFill>
                <a:highlight>
                  <a:schemeClr val="dk1"/>
                </a:highlight>
                <a:latin typeface="Calibri"/>
                <a:ea typeface="Calibri"/>
                <a:cs typeface="Calibri"/>
                <a:sym typeface="Calibri"/>
              </a:rPr>
              <a:t>Richard Holmes III </a:t>
            </a:r>
            <a:endParaRPr b="0" i="0" sz="1000" u="none" cap="none" strike="noStrike">
              <a:solidFill>
                <a:schemeClr val="lt1"/>
              </a:solidFill>
              <a:highlight>
                <a:schemeClr val="dk1"/>
              </a:highlight>
              <a:latin typeface="Calibri"/>
              <a:ea typeface="Calibri"/>
              <a:cs typeface="Calibri"/>
              <a:sym typeface="Calibri"/>
            </a:endParaRPr>
          </a:p>
          <a:p>
            <a:pPr indent="0" lvl="0" marL="0" marR="0" rtl="0" algn="ctr">
              <a:lnSpc>
                <a:spcPct val="107000"/>
              </a:lnSpc>
              <a:spcBef>
                <a:spcPts val="0"/>
              </a:spcBef>
              <a:spcAft>
                <a:spcPts val="0"/>
              </a:spcAft>
              <a:buClr>
                <a:schemeClr val="dk1"/>
              </a:buClr>
              <a:buSzPts val="1100"/>
              <a:buFont typeface="Arial"/>
              <a:buNone/>
            </a:pPr>
            <a:r>
              <a:rPr b="0" i="0" lang="en-US" sz="1000" u="none" cap="none" strike="noStrike">
                <a:solidFill>
                  <a:schemeClr val="lt1"/>
                </a:solidFill>
                <a:latin typeface="Calibri"/>
                <a:ea typeface="Calibri"/>
                <a:cs typeface="Calibri"/>
                <a:sym typeface="Calibri"/>
              </a:rPr>
              <a:t>Janice Jack</a:t>
            </a:r>
            <a:endParaRPr b="0" i="0" sz="1000" u="none" cap="none" strike="noStrike">
              <a:solidFill>
                <a:schemeClr val="lt1"/>
              </a:solidFill>
              <a:latin typeface="Calibri"/>
              <a:ea typeface="Calibri"/>
              <a:cs typeface="Calibri"/>
              <a:sym typeface="Calibri"/>
            </a:endParaRPr>
          </a:p>
          <a:p>
            <a:pPr indent="0" lvl="0" marL="0" marR="0" rtl="0" algn="ctr">
              <a:lnSpc>
                <a:spcPct val="107000"/>
              </a:lnSpc>
              <a:spcBef>
                <a:spcPts val="0"/>
              </a:spcBef>
              <a:spcAft>
                <a:spcPts val="0"/>
              </a:spcAft>
              <a:buClr>
                <a:schemeClr val="dk1"/>
              </a:buClr>
              <a:buSzPts val="1100"/>
              <a:buFont typeface="Arial"/>
              <a:buNone/>
            </a:pPr>
            <a:r>
              <a:rPr b="0" i="0" lang="en-US" sz="1000" u="none" cap="none" strike="noStrike">
                <a:solidFill>
                  <a:schemeClr val="lt1"/>
                </a:solidFill>
                <a:latin typeface="Calibri"/>
                <a:ea typeface="Calibri"/>
                <a:cs typeface="Calibri"/>
                <a:sym typeface="Calibri"/>
              </a:rPr>
              <a:t>Harris &amp; Judy Lanzel</a:t>
            </a:r>
            <a:endParaRPr b="0" i="0" sz="1000" u="none" cap="none" strike="noStrike">
              <a:solidFill>
                <a:schemeClr val="lt1"/>
              </a:solidFill>
              <a:latin typeface="Calibri"/>
              <a:ea typeface="Calibri"/>
              <a:cs typeface="Calibri"/>
              <a:sym typeface="Calibri"/>
            </a:endParaRPr>
          </a:p>
          <a:p>
            <a:pPr indent="0" lvl="0" marL="0" marR="0" rtl="0" algn="ctr">
              <a:lnSpc>
                <a:spcPct val="107000"/>
              </a:lnSpc>
              <a:spcBef>
                <a:spcPts val="0"/>
              </a:spcBef>
              <a:spcAft>
                <a:spcPts val="0"/>
              </a:spcAft>
              <a:buClr>
                <a:schemeClr val="dk1"/>
              </a:buClr>
              <a:buSzPts val="1100"/>
              <a:buFont typeface="Arial"/>
              <a:buNone/>
            </a:pPr>
            <a:r>
              <a:rPr b="0" i="0" lang="en-US" sz="1000" u="none" cap="none" strike="noStrike">
                <a:solidFill>
                  <a:schemeClr val="lt1"/>
                </a:solidFill>
                <a:latin typeface="Calibri"/>
                <a:ea typeface="Calibri"/>
                <a:cs typeface="Calibri"/>
                <a:sym typeface="Calibri"/>
              </a:rPr>
              <a:t>Mary Ann Novak</a:t>
            </a:r>
            <a:endParaRPr b="0" i="0" sz="1000" u="none" cap="none" strike="noStrike">
              <a:solidFill>
                <a:schemeClr val="lt1"/>
              </a:solidFill>
              <a:latin typeface="Calibri"/>
              <a:ea typeface="Calibri"/>
              <a:cs typeface="Calibri"/>
              <a:sym typeface="Calibri"/>
            </a:endParaRPr>
          </a:p>
          <a:p>
            <a:pPr indent="0" lvl="0" marL="0" marR="0" rtl="0" algn="ctr">
              <a:lnSpc>
                <a:spcPct val="107000"/>
              </a:lnSpc>
              <a:spcBef>
                <a:spcPts val="0"/>
              </a:spcBef>
              <a:spcAft>
                <a:spcPts val="0"/>
              </a:spcAft>
              <a:buClr>
                <a:schemeClr val="dk1"/>
              </a:buClr>
              <a:buSzPts val="1100"/>
              <a:buFont typeface="Arial"/>
              <a:buNone/>
            </a:pPr>
            <a:r>
              <a:rPr b="0" i="0" lang="en-US" sz="1000" u="none" cap="none" strike="noStrike">
                <a:solidFill>
                  <a:schemeClr val="lt1"/>
                </a:solidFill>
                <a:latin typeface="Calibri"/>
                <a:ea typeface="Calibri"/>
                <a:cs typeface="Calibri"/>
                <a:sym typeface="Calibri"/>
              </a:rPr>
              <a:t>Nelson M. Smith Jr.</a:t>
            </a:r>
            <a:endParaRPr b="0" i="0" sz="1000" u="none" cap="none" strike="noStrike">
              <a:solidFill>
                <a:schemeClr val="lt1"/>
              </a:solidFill>
              <a:latin typeface="Calibri"/>
              <a:ea typeface="Calibri"/>
              <a:cs typeface="Calibri"/>
              <a:sym typeface="Calibri"/>
            </a:endParaRPr>
          </a:p>
        </p:txBody>
      </p:sp>
      <p:sp>
        <p:nvSpPr>
          <p:cNvPr id="157" name="Google Shape;157;p2"/>
          <p:cNvSpPr txBox="1"/>
          <p:nvPr/>
        </p:nvSpPr>
        <p:spPr>
          <a:xfrm>
            <a:off x="8104525" y="1781775"/>
            <a:ext cx="1483500" cy="4926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100"/>
              <a:buFont typeface="Arial"/>
              <a:buNone/>
            </a:pPr>
            <a:r>
              <a:rPr b="0" i="0" lang="en-US" sz="1000" u="none" cap="none" strike="noStrike">
                <a:solidFill>
                  <a:schemeClr val="lt1"/>
                </a:solidFill>
                <a:latin typeface="Calibri"/>
                <a:ea typeface="Calibri"/>
                <a:cs typeface="Calibri"/>
                <a:sym typeface="Calibri"/>
              </a:rPr>
              <a:t>Anonymous</a:t>
            </a:r>
            <a:endParaRPr b="0" i="0" sz="10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100"/>
              <a:buFont typeface="Arial"/>
              <a:buNone/>
            </a:pPr>
            <a:r>
              <a:rPr b="0" i="0" lang="en-US" sz="1000" u="none" cap="none" strike="noStrike">
                <a:solidFill>
                  <a:schemeClr val="lt1"/>
                </a:solidFill>
                <a:latin typeface="Calibri"/>
                <a:ea typeface="Calibri"/>
                <a:cs typeface="Calibri"/>
                <a:sym typeface="Calibri"/>
              </a:rPr>
              <a:t>Dr. Craig &amp; Kathy Fenton</a:t>
            </a:r>
            <a:endParaRPr b="0" i="0" sz="1000" u="none" cap="none" strike="noStrike">
              <a:solidFill>
                <a:schemeClr val="lt1"/>
              </a:solidFill>
              <a:latin typeface="Calibri"/>
              <a:ea typeface="Calibri"/>
              <a:cs typeface="Calibri"/>
              <a:sym typeface="Calibri"/>
            </a:endParaRPr>
          </a:p>
        </p:txBody>
      </p:sp>
      <p:sp>
        <p:nvSpPr>
          <p:cNvPr id="158" name="Google Shape;158;p2"/>
          <p:cNvSpPr txBox="1"/>
          <p:nvPr/>
        </p:nvSpPr>
        <p:spPr>
          <a:xfrm>
            <a:off x="9719675" y="1794850"/>
            <a:ext cx="1483500" cy="4926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100"/>
              <a:buFont typeface="Arial"/>
              <a:buNone/>
            </a:pPr>
            <a:r>
              <a:rPr b="0" i="0" lang="en-US" sz="1000" u="none" cap="none" strike="noStrike">
                <a:solidFill>
                  <a:schemeClr val="lt1"/>
                </a:solidFill>
                <a:latin typeface="Calibri"/>
                <a:ea typeface="Calibri"/>
                <a:cs typeface="Calibri"/>
                <a:sym typeface="Calibri"/>
              </a:rPr>
              <a:t>Everett J Hughes</a:t>
            </a:r>
            <a:endParaRPr b="0" i="0" sz="10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100"/>
              <a:buFont typeface="Arial"/>
              <a:buNone/>
            </a:pPr>
            <a:r>
              <a:rPr b="0" i="0" lang="en-US" sz="1000" u="none" cap="none" strike="noStrike">
                <a:solidFill>
                  <a:schemeClr val="lt1"/>
                </a:solidFill>
                <a:latin typeface="Calibri"/>
                <a:ea typeface="Calibri"/>
                <a:cs typeface="Calibri"/>
                <a:sym typeface="Calibri"/>
              </a:rPr>
              <a:t>Nelson &amp; Susan Smith</a:t>
            </a:r>
            <a:endParaRPr b="0" i="0" sz="1000" u="none" cap="none" strike="noStrike">
              <a:solidFill>
                <a:schemeClr val="lt1"/>
              </a:solidFill>
              <a:latin typeface="Calibri"/>
              <a:ea typeface="Calibri"/>
              <a:cs typeface="Calibri"/>
              <a:sym typeface="Calibri"/>
            </a:endParaRPr>
          </a:p>
        </p:txBody>
      </p:sp>
      <p:pic>
        <p:nvPicPr>
          <p:cNvPr id="159" name="Google Shape;159;p2"/>
          <p:cNvPicPr preferRelativeResize="0"/>
          <p:nvPr/>
        </p:nvPicPr>
        <p:blipFill rotWithShape="1">
          <a:blip r:embed="rId4">
            <a:alphaModFix/>
          </a:blip>
          <a:srcRect b="3673" l="5591" r="4367" t="4015"/>
          <a:stretch/>
        </p:blipFill>
        <p:spPr>
          <a:xfrm>
            <a:off x="50287" y="789450"/>
            <a:ext cx="3834239" cy="5025050"/>
          </a:xfrm>
          <a:prstGeom prst="rect">
            <a:avLst/>
          </a:prstGeom>
          <a:noFill/>
          <a:ln>
            <a:noFill/>
          </a:ln>
        </p:spPr>
      </p:pic>
      <p:pic>
        <p:nvPicPr>
          <p:cNvPr id="160" name="Google Shape;160;p2"/>
          <p:cNvPicPr preferRelativeResize="0"/>
          <p:nvPr/>
        </p:nvPicPr>
        <p:blipFill>
          <a:blip r:embed="rId5">
            <a:alphaModFix/>
          </a:blip>
          <a:stretch>
            <a:fillRect/>
          </a:stretch>
        </p:blipFill>
        <p:spPr>
          <a:xfrm>
            <a:off x="223500" y="8894062"/>
            <a:ext cx="1649947" cy="842525"/>
          </a:xfrm>
          <a:prstGeom prst="rect">
            <a:avLst/>
          </a:prstGeom>
          <a:noFill/>
          <a:ln>
            <a:noFill/>
          </a:ln>
        </p:spPr>
      </p:pic>
      <p:sp>
        <p:nvSpPr>
          <p:cNvPr id="161" name="Google Shape;161;p2"/>
          <p:cNvSpPr txBox="1"/>
          <p:nvPr/>
        </p:nvSpPr>
        <p:spPr>
          <a:xfrm>
            <a:off x="104775" y="6513525"/>
            <a:ext cx="3710400" cy="3410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US" sz="1200">
                <a:solidFill>
                  <a:schemeClr val="dk1"/>
                </a:solidFill>
              </a:rPr>
              <a:t>Cadence Music proudly supports the work of the Music Foundation of Greater Naples (MFGN), and encourages you to support their work in the community.</a:t>
            </a:r>
            <a:endParaRPr sz="1200">
              <a:solidFill>
                <a:schemeClr val="dk1"/>
              </a:solidFill>
            </a:endParaRPr>
          </a:p>
          <a:p>
            <a:pPr indent="0" lvl="0" marL="0" rtl="0" algn="ctr">
              <a:spcBef>
                <a:spcPts val="0"/>
              </a:spcBef>
              <a:spcAft>
                <a:spcPts val="0"/>
              </a:spcAft>
              <a:buClr>
                <a:schemeClr val="dk1"/>
              </a:buClr>
              <a:buSzPts val="1100"/>
              <a:buFont typeface="Arial"/>
              <a:buNone/>
            </a:pPr>
            <a:r>
              <a:t/>
            </a:r>
            <a:endParaRPr sz="1200">
              <a:solidFill>
                <a:schemeClr val="dk1"/>
              </a:solidFill>
            </a:endParaRPr>
          </a:p>
          <a:p>
            <a:pPr indent="0" lvl="0" marL="0" rtl="0" algn="ctr">
              <a:spcBef>
                <a:spcPts val="0"/>
              </a:spcBef>
              <a:spcAft>
                <a:spcPts val="0"/>
              </a:spcAft>
              <a:buClr>
                <a:schemeClr val="dk1"/>
              </a:buClr>
              <a:buSzPts val="1100"/>
              <a:buFont typeface="Arial"/>
              <a:buNone/>
            </a:pPr>
            <a:r>
              <a:rPr lang="en-US" sz="1200">
                <a:solidFill>
                  <a:schemeClr val="dk1"/>
                </a:solidFill>
              </a:rPr>
              <a:t>MFGN supports music education and performance, provides scholarships to students, and engages in collaborative outreach efforts within Naples and its neighboring communities.  </a:t>
            </a:r>
            <a:endParaRPr sz="1200">
              <a:solidFill>
                <a:schemeClr val="dk1"/>
              </a:solidFill>
            </a:endParaRPr>
          </a:p>
          <a:p>
            <a:pPr indent="0" lvl="0" marL="0" rtl="0" algn="ctr">
              <a:spcBef>
                <a:spcPts val="0"/>
              </a:spcBef>
              <a:spcAft>
                <a:spcPts val="0"/>
              </a:spcAft>
              <a:buClr>
                <a:schemeClr val="dk1"/>
              </a:buClr>
              <a:buSzPts val="1100"/>
              <a:buFont typeface="Arial"/>
              <a:buNone/>
            </a:pPr>
            <a:r>
              <a:t/>
            </a:r>
            <a:endParaRPr sz="1200">
              <a:solidFill>
                <a:schemeClr val="dk1"/>
              </a:solidFill>
            </a:endParaRPr>
          </a:p>
          <a:p>
            <a:pPr indent="0" lvl="0" marL="0" rtl="0" algn="just">
              <a:spcBef>
                <a:spcPts val="0"/>
              </a:spcBef>
              <a:spcAft>
                <a:spcPts val="0"/>
              </a:spcAft>
              <a:buClr>
                <a:schemeClr val="dk1"/>
              </a:buClr>
              <a:buSzPts val="1100"/>
              <a:buFont typeface="Arial"/>
              <a:buNone/>
            </a:pPr>
            <a:r>
              <a:t/>
            </a:r>
            <a:endParaRPr sz="1000">
              <a:solidFill>
                <a:schemeClr val="dk1"/>
              </a:solidFill>
            </a:endParaRPr>
          </a:p>
          <a:p>
            <a:pPr indent="0" lvl="0" marL="0" rtl="0" algn="just">
              <a:spcBef>
                <a:spcPts val="0"/>
              </a:spcBef>
              <a:spcAft>
                <a:spcPts val="0"/>
              </a:spcAft>
              <a:buClr>
                <a:schemeClr val="dk1"/>
              </a:buClr>
              <a:buSzPts val="1100"/>
              <a:buFont typeface="Arial"/>
              <a:buNone/>
            </a:pPr>
            <a:r>
              <a:rPr lang="en-US" sz="1000">
                <a:solidFill>
                  <a:schemeClr val="dk1"/>
                </a:solidFill>
              </a:rPr>
              <a:t>You may support to the Foundation at the following address:</a:t>
            </a:r>
            <a:endParaRPr sz="1000">
              <a:solidFill>
                <a:schemeClr val="dk1"/>
              </a:solidFill>
            </a:endParaRPr>
          </a:p>
          <a:p>
            <a:pPr indent="0" lvl="0" marL="0" rtl="0" algn="just">
              <a:spcBef>
                <a:spcPts val="0"/>
              </a:spcBef>
              <a:spcAft>
                <a:spcPts val="0"/>
              </a:spcAft>
              <a:buClr>
                <a:schemeClr val="dk1"/>
              </a:buClr>
              <a:buSzPts val="1100"/>
              <a:buFont typeface="Arial"/>
              <a:buNone/>
            </a:pPr>
            <a:r>
              <a:t/>
            </a:r>
            <a:endParaRPr sz="1000">
              <a:solidFill>
                <a:schemeClr val="dk1"/>
              </a:solidFill>
            </a:endParaRPr>
          </a:p>
          <a:p>
            <a:pPr indent="457200" lvl="0" marL="914400" rtl="0" algn="ctr">
              <a:spcBef>
                <a:spcPts val="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Music Foundation of</a:t>
            </a:r>
            <a:endParaRPr sz="1200">
              <a:solidFill>
                <a:schemeClr val="dk1"/>
              </a:solidFill>
              <a:latin typeface="Times New Roman"/>
              <a:ea typeface="Times New Roman"/>
              <a:cs typeface="Times New Roman"/>
              <a:sym typeface="Times New Roman"/>
            </a:endParaRPr>
          </a:p>
          <a:p>
            <a:pPr indent="457200" lvl="0" marL="914400" rtl="0" algn="ctr">
              <a:spcBef>
                <a:spcPts val="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Greater Naples</a:t>
            </a:r>
            <a:endParaRPr sz="1200">
              <a:solidFill>
                <a:schemeClr val="dk1"/>
              </a:solidFill>
              <a:latin typeface="Times New Roman"/>
              <a:ea typeface="Times New Roman"/>
              <a:cs typeface="Times New Roman"/>
              <a:sym typeface="Times New Roman"/>
            </a:endParaRPr>
          </a:p>
          <a:p>
            <a:pPr indent="457200" lvl="0" marL="914400" rtl="0" algn="ctr">
              <a:spcBef>
                <a:spcPts val="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P.O. Box 112383</a:t>
            </a:r>
            <a:endParaRPr sz="1200">
              <a:solidFill>
                <a:schemeClr val="dk1"/>
              </a:solidFill>
              <a:latin typeface="Times New Roman"/>
              <a:ea typeface="Times New Roman"/>
              <a:cs typeface="Times New Roman"/>
              <a:sym typeface="Times New Roman"/>
            </a:endParaRPr>
          </a:p>
          <a:p>
            <a:pPr indent="457200" lvl="0" marL="914400" rtl="0" algn="ctr">
              <a:spcBef>
                <a:spcPts val="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Naples, FL 34108</a:t>
            </a:r>
            <a:endParaRPr sz="4107">
              <a:solidFill>
                <a:schemeClr val="dk1"/>
              </a:solidFill>
              <a:latin typeface="Calibri"/>
              <a:ea typeface="Calibri"/>
              <a:cs typeface="Calibri"/>
              <a:sym typeface="Calibri"/>
            </a:endParaRPr>
          </a:p>
        </p:txBody>
      </p:sp>
      <p:sp>
        <p:nvSpPr>
          <p:cNvPr id="162" name="Google Shape;162;p2"/>
          <p:cNvSpPr txBox="1"/>
          <p:nvPr/>
        </p:nvSpPr>
        <p:spPr>
          <a:xfrm>
            <a:off x="197125" y="5886963"/>
            <a:ext cx="3570600" cy="554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Font typeface="Arial"/>
              <a:buNone/>
            </a:pPr>
            <a:r>
              <a:rPr lang="en-US" sz="2800">
                <a:solidFill>
                  <a:schemeClr val="dk1"/>
                </a:solidFill>
                <a:latin typeface="Dancing Script"/>
                <a:ea typeface="Dancing Script"/>
                <a:cs typeface="Dancing Script"/>
                <a:sym typeface="Dancing Script"/>
              </a:rPr>
              <a:t>Cadence supports MFGN</a:t>
            </a:r>
            <a:endParaRPr sz="4107">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cathyb0878</dc:creator>
</cp:coreProperties>
</file>